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Montserrat"/>
      <p:regular r:id="rId46"/>
      <p:bold r:id="rId47"/>
      <p:italic r:id="rId48"/>
      <p:boldItalic r:id="rId49"/>
    </p:embeddedFont>
    <p:embeddedFont>
      <p:font typeface="Bebas Neue"/>
      <p:regular r:id="rId50"/>
    </p:embeddedFont>
    <p:embeddedFont>
      <p:font typeface="Francois One"/>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C8C6B2-CCC6-4D6D-A2EF-4824BDF0F890}">
  <a:tblStyle styleId="{7EC8C6B2-CCC6-4D6D-A2EF-4824BDF0F8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rancoisOne-regular.fntdata"/><Relationship Id="rId50" Type="http://schemas.openxmlformats.org/officeDocument/2006/relationships/font" Target="fonts/BebasNeu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2d3b58267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2d3b58267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19f8ba7c55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19f8ba7c55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2d3b582675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2d3b582675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2ba15148f6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2ba15148f6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2cee27ec9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2cee27ec9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2cee27ec9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2cee27ec9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1a1b2b8836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1a1b2b883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ANDREW TO SPEAK FROM HERE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2d3b5826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2d3b5826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GILLBERT TO SPEAK FROM HERE</a:t>
            </a:r>
            <a:endParaRPr/>
          </a:p>
          <a:p>
            <a:pPr indent="0" lvl="0" marL="0" rtl="0" algn="l">
              <a:spcBef>
                <a:spcPts val="0"/>
              </a:spcBef>
              <a:spcAft>
                <a:spcPts val="0"/>
              </a:spcAft>
              <a:buNone/>
            </a:pPr>
            <a:r>
              <a:rPr lang="en"/>
              <a:t>Thanks Aryan. Now, let’s explore some interesting variables in our dataset, </a:t>
            </a:r>
            <a:r>
              <a:rPr lang="en"/>
              <a:t>which</a:t>
            </a:r>
            <a:r>
              <a:rPr lang="en"/>
              <a:t> we explored after cleaning our data. First, let’s take a look at the distribution of car price, which we’re trying to predict. So, 50% of cars are priced between 18k usd and 38k usd and on avg, cars are priced around 29k usd. The distribution has a positive skew which shows that there are </a:t>
            </a:r>
            <a:r>
              <a:rPr lang="en"/>
              <a:t>very</a:t>
            </a:r>
            <a:r>
              <a:rPr lang="en"/>
              <a:t> few expensive cars (&gt;38k usd). So, let’s take a closer look at the 3 cheapest and most expensive cars.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1a07246fa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1a07246fa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3 cheapest cars, they are relatively old (released around 2000), as the dataset was taken in 2020. T</a:t>
            </a:r>
            <a:r>
              <a:rPr lang="en"/>
              <a:t>heir horsepower is also quite low (around 200) and their engine type is all V6.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a07246fa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a07246fa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Meanwhile, the 3 most expensive cars are quite new (released around 2019). The body types don’t seem to differ much from the 3 cheapest cars - the only one which is different is the ferrari, which is a coupe. But, the engine type is different (1 v8 and 2 v12 compared to v6) and their horsepowers are much higher compared to the cheapest cars. So, some variables like horsepower and engine type seem to affect price while others like body type does not seem to affect much. Therefore, let’s take a closer look at some of these variables.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1a07246fa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1a07246fa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from this graph, car prices for different franchises vary. For example, a car sold by Kia will have a lower price compared to a car sold by Land Rover. On the right is the distribution of the cars sold under different franchises.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19fe7aaa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19fe7aaa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1a07246fa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1a07246fa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comparison previously, we saw that the body type does not have much effect on car price and this plot shows. The median prices are relatively similar.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1a07246fa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1a07246fa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identify which numeric variables have a high correlation with car price, we made a correlation heatmap of all numeric variables. Although most are not strongly correlated with price, we identified some with a strong correlation like car-age, year, torque, power, mileage and horsepower. We also found that some variables are highly correlated with each other. So, to reduce the complexity of using many </a:t>
            </a:r>
            <a:r>
              <a:rPr lang="en"/>
              <a:t>variables</a:t>
            </a:r>
            <a:r>
              <a:rPr lang="en"/>
              <a:t> and problems that can emerge from </a:t>
            </a:r>
            <a:r>
              <a:rPr lang="en"/>
              <a:t>multicollinearity</a:t>
            </a:r>
            <a:r>
              <a:rPr lang="en"/>
              <a:t>, we combined some variables using principal component analysis.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1a07246fa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1a07246fa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combined engine-related variables which are highly correlated with each other into 1 variable, pca_engine, using PCA. we only picked one component as it already explained most of variance from all the engine-related variables.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1a07246fa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1a07246fa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combined city and highway fuel economy into one variable fuel_economy using PCA. This variable/component has a high explained </a:t>
            </a:r>
            <a:r>
              <a:rPr lang="en"/>
              <a:t>variance</a:t>
            </a:r>
            <a:r>
              <a:rPr lang="en"/>
              <a:t> </a:t>
            </a:r>
            <a:r>
              <a:rPr lang="en"/>
              <a:t>which</a:t>
            </a:r>
            <a:r>
              <a:rPr lang="en"/>
              <a:t> shows that the component represents the two variables well. We also combined car_age and mileage into one variable car_usage. This variable also represents the combined variables well.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1a07246fa7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1a07246fa7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reduce the number of variables, we also combined car dimension-related variables into 1, avg_car_space. This was done by taking the average of car price for each variable (height, width, etc.) and using that as the coefficient/weight for each variables. The weights are only calculated during training to avoid data leakage.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1a07246fa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1a07246fa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simplify training, analysing and avoid data leakage in all of our data cleaning and feature engineering steps, we made a pipeline to encapsulate all the preprocessing steps. It mainly involves 5 steps: data cleaning,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1a07246fa7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1a07246fa7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data cleaning, is divided into 9 small steps, </a:t>
            </a:r>
            <a:r>
              <a:rPr lang="en"/>
              <a:t>which have been explained by Aryan previously.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1a07246fa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1a07246fa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data is cleaned, missing/null values for numeric and boolean columns are imputed using the mean value and most frequent value. 2 exceptions are certification-related columns, which determines whether the car is sold under a certified dealer. The null value is replaced as false as there are no false values in </a:t>
            </a:r>
            <a:r>
              <a:rPr lang="en"/>
              <a:t>these</a:t>
            </a:r>
            <a:r>
              <a:rPr lang="en"/>
              <a:t> columns.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1a07246fa7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1a07246fa7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highly correlated variables are combined into one as mentioned previously. We normalize the engine-related columns to maximize the variance explained by the component from PCA. The PCA estimator from sklearn and the weights for CarSpaceAvg are only fitted during training to avoid data leakage.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1a07246fa7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1a07246fa7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the categorical columns are encoded by first applying one-hot encoding and then combining it into one variable using PCA. Finally, features to be used in the model are selected. We determined the best set of features through recursive feature extraction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2d3b58267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2d3b58267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2d3b58267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2d3b58267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select our features, we decided to train a random forest model recursively with a decreasing amount of features, and output an r2 score for each training. Starting from the maximum number of variables, we decrease the number of features selected each time, by removing the least important feature. The graph shows that when we choose the top 8 most </a:t>
            </a:r>
            <a:r>
              <a:rPr lang="en"/>
              <a:t>important</a:t>
            </a:r>
            <a:r>
              <a:rPr lang="en"/>
              <a:t> features, we get the best r2 score.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2e97e85e8f_2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2e97e85e8f_2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recursive training, these were the 8 features that seemed to give the best r2 score with random forest. powerRPM and torqueRPM are the measurements of the car’s power and torque respectively. The savings amount describes the amount of money saved when purchasing the car, and the franchise make describes the company that owns the car franchise. The rest of the features are feature engineered ones which were described previously.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1a1b2b883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1a1b2b883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ANDREW TO SPEAK FROM HERE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19fe7aaa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19fe7aaa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prevent overfitting of our model, we used cross validation with the shuffle split method</a:t>
            </a:r>
            <a:r>
              <a:rPr lang="en"/>
              <a:t>, which randomly selects a percentage of data as the testing set and the rest as the training set for each split/fold. Although shuffle split does not guarantee that all folds will be different, this is still very likely for large datasets. Next, I’ll be passing it on to Andrew to explain about the models we chose.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2d3b58267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2d3b58267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2d3b582675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2d3b582675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2d3b582675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2d3b582675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2d3b58267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2d3b58267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22d3b58267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22d3b58267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only used 5 of the many features in our Dataset. If Deep Learning Models are able to understand the other variables better, we could get a better accuracy. Also, sports cars which may be extremely expensive due to their limited supply may cause our training model to be confused. These two categories of cars may have very different factors that affect the price.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22e97e85e8f_2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22e97e85e8f_2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19f8ba7c55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19f8ba7c55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19f8ba7c5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19f8ba7c5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2d3b58267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2d3b58267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a USA dataset </a:t>
            </a:r>
            <a:r>
              <a:rPr lang="en"/>
              <a:t>because</a:t>
            </a:r>
            <a:r>
              <a:rPr lang="en"/>
              <a:t> they have similarities to singapore and have a large dataset of used car prices due to larger population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2d3b582675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2d3b582675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1a1b2b883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1a1b2b883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ANDREW TO SPEAK FROM HERE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2ba15148f6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2ba15148f6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a:off x="5594950" y="0"/>
            <a:ext cx="3548930" cy="2685497"/>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rot="10800000">
            <a:off x="6992246" y="-591100"/>
            <a:ext cx="2475510" cy="2262186"/>
            <a:chOff x="7355300" y="3662050"/>
            <a:chExt cx="2475510" cy="2262186"/>
          </a:xfrm>
        </p:grpSpPr>
        <p:sp>
          <p:nvSpPr>
            <p:cNvPr id="11" name="Google Shape;11;p2"/>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p:nvPr/>
        </p:nvSpPr>
        <p:spPr>
          <a:xfrm flipH="1">
            <a:off x="15" y="2347525"/>
            <a:ext cx="3333735" cy="2787132"/>
          </a:xfrm>
          <a:custGeom>
            <a:rect b="b" l="l" r="r" t="t"/>
            <a:pathLst>
              <a:path extrusionOk="0" h="42490" w="50823">
                <a:moveTo>
                  <a:pt x="44933" y="0"/>
                </a:moveTo>
                <a:cubicBezTo>
                  <a:pt x="43015" y="0"/>
                  <a:pt x="41094" y="349"/>
                  <a:pt x="39302" y="1030"/>
                </a:cubicBezTo>
                <a:cubicBezTo>
                  <a:pt x="35108" y="2641"/>
                  <a:pt x="31703" y="5985"/>
                  <a:pt x="29728" y="9967"/>
                </a:cubicBezTo>
                <a:cubicBezTo>
                  <a:pt x="27813" y="13827"/>
                  <a:pt x="27053" y="18569"/>
                  <a:pt x="23801" y="21395"/>
                </a:cubicBezTo>
                <a:cubicBezTo>
                  <a:pt x="20609" y="24222"/>
                  <a:pt x="15898" y="24405"/>
                  <a:pt x="12159" y="26472"/>
                </a:cubicBezTo>
                <a:cubicBezTo>
                  <a:pt x="8025" y="28751"/>
                  <a:pt x="5442" y="33037"/>
                  <a:pt x="3101" y="37140"/>
                </a:cubicBezTo>
                <a:lnTo>
                  <a:pt x="1" y="42490"/>
                </a:lnTo>
                <a:lnTo>
                  <a:pt x="50822" y="42490"/>
                </a:lnTo>
                <a:lnTo>
                  <a:pt x="50822" y="1182"/>
                </a:lnTo>
                <a:cubicBezTo>
                  <a:pt x="48967" y="387"/>
                  <a:pt x="46952" y="0"/>
                  <a:pt x="4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flipH="1" rot="10800000">
            <a:off x="-567750" y="3595800"/>
            <a:ext cx="2475510" cy="2262186"/>
            <a:chOff x="7355300" y="3662050"/>
            <a:chExt cx="2475510" cy="2262186"/>
          </a:xfrm>
        </p:grpSpPr>
        <p:sp>
          <p:nvSpPr>
            <p:cNvPr id="17" name="Google Shape;17;p2"/>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txBox="1"/>
          <p:nvPr>
            <p:ph type="ctrTitle"/>
          </p:nvPr>
        </p:nvSpPr>
        <p:spPr>
          <a:xfrm>
            <a:off x="1332900" y="1172025"/>
            <a:ext cx="6478200" cy="226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 name="Google Shape;22;p2"/>
          <p:cNvSpPr txBox="1"/>
          <p:nvPr>
            <p:ph idx="1" type="subTitle"/>
          </p:nvPr>
        </p:nvSpPr>
        <p:spPr>
          <a:xfrm>
            <a:off x="1332900" y="3434625"/>
            <a:ext cx="6478200" cy="46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Montserrat"/>
              <a:buNone/>
              <a:defRPr sz="18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11"/>
          <p:cNvSpPr/>
          <p:nvPr/>
        </p:nvSpPr>
        <p:spPr>
          <a:xfrm>
            <a:off x="50" y="25"/>
            <a:ext cx="5375278" cy="2861067"/>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1"/>
          <p:cNvGrpSpPr/>
          <p:nvPr/>
        </p:nvGrpSpPr>
        <p:grpSpPr>
          <a:xfrm>
            <a:off x="-573540" y="-610087"/>
            <a:ext cx="2891890" cy="2642686"/>
            <a:chOff x="7355300" y="3662050"/>
            <a:chExt cx="2475510" cy="2262186"/>
          </a:xfrm>
        </p:grpSpPr>
        <p:sp>
          <p:nvSpPr>
            <p:cNvPr id="124" name="Google Shape;124;p11"/>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1"/>
          <p:cNvSpPr/>
          <p:nvPr/>
        </p:nvSpPr>
        <p:spPr>
          <a:xfrm>
            <a:off x="5629250" y="2205025"/>
            <a:ext cx="3514792" cy="2938502"/>
          </a:xfrm>
          <a:custGeom>
            <a:rect b="b" l="l" r="r" t="t"/>
            <a:pathLst>
              <a:path extrusionOk="0" h="42490" w="50823">
                <a:moveTo>
                  <a:pt x="44933" y="0"/>
                </a:moveTo>
                <a:cubicBezTo>
                  <a:pt x="43015" y="0"/>
                  <a:pt x="41094" y="349"/>
                  <a:pt x="39302" y="1030"/>
                </a:cubicBezTo>
                <a:cubicBezTo>
                  <a:pt x="35108" y="2641"/>
                  <a:pt x="31703" y="5985"/>
                  <a:pt x="29728" y="9967"/>
                </a:cubicBezTo>
                <a:cubicBezTo>
                  <a:pt x="27813" y="13827"/>
                  <a:pt x="27053" y="18569"/>
                  <a:pt x="23801" y="21395"/>
                </a:cubicBezTo>
                <a:cubicBezTo>
                  <a:pt x="20609" y="24222"/>
                  <a:pt x="15898" y="24405"/>
                  <a:pt x="12159" y="26472"/>
                </a:cubicBezTo>
                <a:cubicBezTo>
                  <a:pt x="8025" y="28751"/>
                  <a:pt x="5442" y="33037"/>
                  <a:pt x="3101" y="37140"/>
                </a:cubicBezTo>
                <a:lnTo>
                  <a:pt x="1" y="42490"/>
                </a:lnTo>
                <a:lnTo>
                  <a:pt x="50822" y="42490"/>
                </a:lnTo>
                <a:lnTo>
                  <a:pt x="50822" y="1182"/>
                </a:lnTo>
                <a:cubicBezTo>
                  <a:pt x="48967" y="387"/>
                  <a:pt x="46952" y="0"/>
                  <a:pt x="4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1"/>
          <p:cNvGrpSpPr/>
          <p:nvPr/>
        </p:nvGrpSpPr>
        <p:grpSpPr>
          <a:xfrm flipH="1">
            <a:off x="6863163" y="3206934"/>
            <a:ext cx="2891890" cy="2642686"/>
            <a:chOff x="7355300" y="3662050"/>
            <a:chExt cx="2475510" cy="2262186"/>
          </a:xfrm>
        </p:grpSpPr>
        <p:sp>
          <p:nvSpPr>
            <p:cNvPr id="130" name="Google Shape;130;p11"/>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1"/>
          <p:cNvSpPr txBox="1"/>
          <p:nvPr>
            <p:ph hasCustomPrompt="1" type="title"/>
          </p:nvPr>
        </p:nvSpPr>
        <p:spPr>
          <a:xfrm>
            <a:off x="1683000" y="1671025"/>
            <a:ext cx="5778000" cy="13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b="1" sz="10000">
                <a:solidFill>
                  <a:schemeClr val="accent5"/>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35" name="Google Shape;135;p11"/>
          <p:cNvSpPr txBox="1"/>
          <p:nvPr>
            <p:ph idx="1" type="subTitle"/>
          </p:nvPr>
        </p:nvSpPr>
        <p:spPr>
          <a:xfrm>
            <a:off x="1683000" y="3024625"/>
            <a:ext cx="5778000" cy="33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ontserrat"/>
              <a:buNone/>
              <a:defRPr sz="16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600"/>
              <a:buNone/>
              <a:defRPr sz="1600">
                <a:solidFill>
                  <a:schemeClr val="dk1"/>
                </a:solidFill>
              </a:defRPr>
            </a:lvl2pPr>
            <a:lvl3pPr lvl="2" rtl="0" algn="ctr">
              <a:lnSpc>
                <a:spcPct val="100000"/>
              </a:lnSpc>
              <a:spcBef>
                <a:spcPts val="0"/>
              </a:spcBef>
              <a:spcAft>
                <a:spcPts val="0"/>
              </a:spcAft>
              <a:buClr>
                <a:schemeClr val="dk1"/>
              </a:buClr>
              <a:buSzPts val="1600"/>
              <a:buNone/>
              <a:defRPr sz="1600">
                <a:solidFill>
                  <a:schemeClr val="dk1"/>
                </a:solidFill>
              </a:defRPr>
            </a:lvl3pPr>
            <a:lvl4pPr lvl="3" rtl="0" algn="ctr">
              <a:lnSpc>
                <a:spcPct val="100000"/>
              </a:lnSpc>
              <a:spcBef>
                <a:spcPts val="0"/>
              </a:spcBef>
              <a:spcAft>
                <a:spcPts val="0"/>
              </a:spcAft>
              <a:buClr>
                <a:schemeClr val="dk1"/>
              </a:buClr>
              <a:buSzPts val="1600"/>
              <a:buNone/>
              <a:defRPr sz="1600">
                <a:solidFill>
                  <a:schemeClr val="dk1"/>
                </a:solidFill>
              </a:defRPr>
            </a:lvl4pPr>
            <a:lvl5pPr lvl="4" rtl="0" algn="ctr">
              <a:lnSpc>
                <a:spcPct val="100000"/>
              </a:lnSpc>
              <a:spcBef>
                <a:spcPts val="0"/>
              </a:spcBef>
              <a:spcAft>
                <a:spcPts val="0"/>
              </a:spcAft>
              <a:buClr>
                <a:schemeClr val="dk1"/>
              </a:buClr>
              <a:buSzPts val="1600"/>
              <a:buNone/>
              <a:defRPr sz="1600">
                <a:solidFill>
                  <a:schemeClr val="dk1"/>
                </a:solidFill>
              </a:defRPr>
            </a:lvl5pPr>
            <a:lvl6pPr lvl="5" rtl="0" algn="ctr">
              <a:lnSpc>
                <a:spcPct val="100000"/>
              </a:lnSpc>
              <a:spcBef>
                <a:spcPts val="0"/>
              </a:spcBef>
              <a:spcAft>
                <a:spcPts val="0"/>
              </a:spcAft>
              <a:buClr>
                <a:schemeClr val="dk1"/>
              </a:buClr>
              <a:buSzPts val="1600"/>
              <a:buNone/>
              <a:defRPr sz="1600">
                <a:solidFill>
                  <a:schemeClr val="dk1"/>
                </a:solidFill>
              </a:defRPr>
            </a:lvl6pPr>
            <a:lvl7pPr lvl="6" rtl="0" algn="ctr">
              <a:lnSpc>
                <a:spcPct val="100000"/>
              </a:lnSpc>
              <a:spcBef>
                <a:spcPts val="0"/>
              </a:spcBef>
              <a:spcAft>
                <a:spcPts val="0"/>
              </a:spcAft>
              <a:buClr>
                <a:schemeClr val="dk1"/>
              </a:buClr>
              <a:buSzPts val="1600"/>
              <a:buNone/>
              <a:defRPr sz="1600">
                <a:solidFill>
                  <a:schemeClr val="dk1"/>
                </a:solidFill>
              </a:defRPr>
            </a:lvl7pPr>
            <a:lvl8pPr lvl="7" rtl="0" algn="ctr">
              <a:lnSpc>
                <a:spcPct val="100000"/>
              </a:lnSpc>
              <a:spcBef>
                <a:spcPts val="0"/>
              </a:spcBef>
              <a:spcAft>
                <a:spcPts val="0"/>
              </a:spcAft>
              <a:buClr>
                <a:schemeClr val="dk1"/>
              </a:buClr>
              <a:buSzPts val="1600"/>
              <a:buNone/>
              <a:defRPr sz="1600">
                <a:solidFill>
                  <a:schemeClr val="dk1"/>
                </a:solidFill>
              </a:defRPr>
            </a:lvl8pPr>
            <a:lvl9pPr lvl="8" rtl="0" algn="ctr">
              <a:lnSpc>
                <a:spcPct val="100000"/>
              </a:lnSpc>
              <a:spcBef>
                <a:spcPts val="0"/>
              </a:spcBef>
              <a:spcAft>
                <a:spcPts val="0"/>
              </a:spcAft>
              <a:buClr>
                <a:schemeClr val="dk1"/>
              </a:buClr>
              <a:buSzPts val="1600"/>
              <a:buNone/>
              <a:defRPr sz="16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36" name="Shape 1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7" name="Shape 137"/>
        <p:cNvGrpSpPr/>
        <p:nvPr/>
      </p:nvGrpSpPr>
      <p:grpSpPr>
        <a:xfrm>
          <a:off x="0" y="0"/>
          <a:ext cx="0" cy="0"/>
          <a:chOff x="0" y="0"/>
          <a:chExt cx="0" cy="0"/>
        </a:xfrm>
      </p:grpSpPr>
      <p:sp>
        <p:nvSpPr>
          <p:cNvPr id="138" name="Google Shape;138;p13"/>
          <p:cNvSpPr/>
          <p:nvPr/>
        </p:nvSpPr>
        <p:spPr>
          <a:xfrm>
            <a:off x="1" y="3726"/>
            <a:ext cx="4053042" cy="2157288"/>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3"/>
          <p:cNvGrpSpPr/>
          <p:nvPr/>
        </p:nvGrpSpPr>
        <p:grpSpPr>
          <a:xfrm flipH="1">
            <a:off x="94650" y="-591087"/>
            <a:ext cx="2475510" cy="2262186"/>
            <a:chOff x="7355300" y="3662050"/>
            <a:chExt cx="2475510" cy="2262186"/>
          </a:xfrm>
        </p:grpSpPr>
        <p:sp>
          <p:nvSpPr>
            <p:cNvPr id="140" name="Google Shape;140;p13"/>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3"/>
          <p:cNvSpPr/>
          <p:nvPr/>
        </p:nvSpPr>
        <p:spPr>
          <a:xfrm>
            <a:off x="6981627" y="3283501"/>
            <a:ext cx="2162379" cy="1860007"/>
          </a:xfrm>
          <a:custGeom>
            <a:rect b="b" l="l" r="r" t="t"/>
            <a:pathLst>
              <a:path extrusionOk="0" h="39455" w="45869">
                <a:moveTo>
                  <a:pt x="45868" y="1"/>
                </a:moveTo>
                <a:cubicBezTo>
                  <a:pt x="44865" y="1"/>
                  <a:pt x="43832" y="61"/>
                  <a:pt x="42829" y="244"/>
                </a:cubicBezTo>
                <a:cubicBezTo>
                  <a:pt x="35868" y="1217"/>
                  <a:pt x="29546" y="5107"/>
                  <a:pt x="24895" y="10366"/>
                </a:cubicBezTo>
                <a:cubicBezTo>
                  <a:pt x="21825" y="13922"/>
                  <a:pt x="19089" y="18329"/>
                  <a:pt x="14530" y="19575"/>
                </a:cubicBezTo>
                <a:cubicBezTo>
                  <a:pt x="12038" y="20244"/>
                  <a:pt x="9241" y="19819"/>
                  <a:pt x="6962" y="21004"/>
                </a:cubicBezTo>
                <a:cubicBezTo>
                  <a:pt x="4104" y="22463"/>
                  <a:pt x="2858" y="25867"/>
                  <a:pt x="2372" y="29059"/>
                </a:cubicBezTo>
                <a:cubicBezTo>
                  <a:pt x="1916" y="32250"/>
                  <a:pt x="1946" y="35594"/>
                  <a:pt x="548" y="38481"/>
                </a:cubicBezTo>
                <a:cubicBezTo>
                  <a:pt x="396" y="38846"/>
                  <a:pt x="214" y="39120"/>
                  <a:pt x="1" y="39454"/>
                </a:cubicBezTo>
                <a:lnTo>
                  <a:pt x="45868" y="39454"/>
                </a:lnTo>
                <a:lnTo>
                  <a:pt x="45868" y="39363"/>
                </a:lnTo>
                <a:lnTo>
                  <a:pt x="45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13"/>
          <p:cNvGrpSpPr/>
          <p:nvPr/>
        </p:nvGrpSpPr>
        <p:grpSpPr>
          <a:xfrm flipH="1" rot="10800000">
            <a:off x="7649721" y="3677050"/>
            <a:ext cx="2475510" cy="2262186"/>
            <a:chOff x="7355300" y="3662050"/>
            <a:chExt cx="2475510" cy="2262186"/>
          </a:xfrm>
        </p:grpSpPr>
        <p:sp>
          <p:nvSpPr>
            <p:cNvPr id="146" name="Google Shape;146;p13"/>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type="title"/>
          </p:nvPr>
        </p:nvSpPr>
        <p:spPr>
          <a:xfrm>
            <a:off x="720000" y="19777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13"/>
          <p:cNvSpPr txBox="1"/>
          <p:nvPr>
            <p:ph hasCustomPrompt="1" idx="2" type="title"/>
          </p:nvPr>
        </p:nvSpPr>
        <p:spPr>
          <a:xfrm>
            <a:off x="1591200" y="1563100"/>
            <a:ext cx="5040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52" name="Google Shape;152;p13"/>
          <p:cNvSpPr txBox="1"/>
          <p:nvPr>
            <p:ph idx="1" type="subTitle"/>
          </p:nvPr>
        </p:nvSpPr>
        <p:spPr>
          <a:xfrm>
            <a:off x="720000" y="23161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53" name="Google Shape;153;p13"/>
          <p:cNvSpPr txBox="1"/>
          <p:nvPr>
            <p:ph idx="3" type="title"/>
          </p:nvPr>
        </p:nvSpPr>
        <p:spPr>
          <a:xfrm>
            <a:off x="3448800" y="19777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 name="Google Shape;154;p13"/>
          <p:cNvSpPr txBox="1"/>
          <p:nvPr>
            <p:ph hasCustomPrompt="1" idx="4" type="title"/>
          </p:nvPr>
        </p:nvSpPr>
        <p:spPr>
          <a:xfrm>
            <a:off x="4320000" y="1563100"/>
            <a:ext cx="5040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55" name="Google Shape;155;p13"/>
          <p:cNvSpPr txBox="1"/>
          <p:nvPr>
            <p:ph idx="5" type="subTitle"/>
          </p:nvPr>
        </p:nvSpPr>
        <p:spPr>
          <a:xfrm>
            <a:off x="3448800" y="23161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56" name="Google Shape;156;p13"/>
          <p:cNvSpPr txBox="1"/>
          <p:nvPr>
            <p:ph idx="6" type="title"/>
          </p:nvPr>
        </p:nvSpPr>
        <p:spPr>
          <a:xfrm>
            <a:off x="6177600" y="19777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7" name="Google Shape;157;p13"/>
          <p:cNvSpPr txBox="1"/>
          <p:nvPr>
            <p:ph hasCustomPrompt="1" idx="7" type="title"/>
          </p:nvPr>
        </p:nvSpPr>
        <p:spPr>
          <a:xfrm>
            <a:off x="7048800" y="1563100"/>
            <a:ext cx="5040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58" name="Google Shape;158;p13"/>
          <p:cNvSpPr txBox="1"/>
          <p:nvPr>
            <p:ph idx="8" type="subTitle"/>
          </p:nvPr>
        </p:nvSpPr>
        <p:spPr>
          <a:xfrm>
            <a:off x="6177600" y="23161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59" name="Google Shape;159;p13"/>
          <p:cNvSpPr txBox="1"/>
          <p:nvPr>
            <p:ph idx="9" type="title"/>
          </p:nvPr>
        </p:nvSpPr>
        <p:spPr>
          <a:xfrm>
            <a:off x="720000" y="37611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0" name="Google Shape;160;p13"/>
          <p:cNvSpPr txBox="1"/>
          <p:nvPr>
            <p:ph hasCustomPrompt="1" idx="13" type="title"/>
          </p:nvPr>
        </p:nvSpPr>
        <p:spPr>
          <a:xfrm>
            <a:off x="1591200" y="3346500"/>
            <a:ext cx="5040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 name="Google Shape;161;p13"/>
          <p:cNvSpPr txBox="1"/>
          <p:nvPr>
            <p:ph idx="14" type="subTitle"/>
          </p:nvPr>
        </p:nvSpPr>
        <p:spPr>
          <a:xfrm>
            <a:off x="720000" y="40995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62" name="Google Shape;162;p13"/>
          <p:cNvSpPr txBox="1"/>
          <p:nvPr>
            <p:ph idx="15" type="title"/>
          </p:nvPr>
        </p:nvSpPr>
        <p:spPr>
          <a:xfrm>
            <a:off x="3448800" y="37611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3" name="Google Shape;163;p13"/>
          <p:cNvSpPr txBox="1"/>
          <p:nvPr>
            <p:ph hasCustomPrompt="1" idx="16" type="title"/>
          </p:nvPr>
        </p:nvSpPr>
        <p:spPr>
          <a:xfrm>
            <a:off x="4320000" y="3346500"/>
            <a:ext cx="5040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4" name="Google Shape;164;p13"/>
          <p:cNvSpPr txBox="1"/>
          <p:nvPr>
            <p:ph idx="17" type="subTitle"/>
          </p:nvPr>
        </p:nvSpPr>
        <p:spPr>
          <a:xfrm>
            <a:off x="3448800" y="40995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65" name="Google Shape;165;p13"/>
          <p:cNvSpPr txBox="1"/>
          <p:nvPr>
            <p:ph idx="18" type="title"/>
          </p:nvPr>
        </p:nvSpPr>
        <p:spPr>
          <a:xfrm>
            <a:off x="6177600" y="37611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6" name="Google Shape;166;p13"/>
          <p:cNvSpPr txBox="1"/>
          <p:nvPr>
            <p:ph hasCustomPrompt="1" idx="19" type="title"/>
          </p:nvPr>
        </p:nvSpPr>
        <p:spPr>
          <a:xfrm>
            <a:off x="7048800" y="3346500"/>
            <a:ext cx="5040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7" name="Google Shape;167;p13"/>
          <p:cNvSpPr txBox="1"/>
          <p:nvPr>
            <p:ph idx="20" type="subTitle"/>
          </p:nvPr>
        </p:nvSpPr>
        <p:spPr>
          <a:xfrm>
            <a:off x="6177600" y="40995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68" name="Google Shape;168;p13"/>
          <p:cNvSpPr txBox="1"/>
          <p:nvPr>
            <p:ph idx="21"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69" name="Shape 169"/>
        <p:cNvGrpSpPr/>
        <p:nvPr/>
      </p:nvGrpSpPr>
      <p:grpSpPr>
        <a:xfrm>
          <a:off x="0" y="0"/>
          <a:ext cx="0" cy="0"/>
          <a:chOff x="0" y="0"/>
          <a:chExt cx="0" cy="0"/>
        </a:xfrm>
      </p:grpSpPr>
      <p:sp>
        <p:nvSpPr>
          <p:cNvPr id="170" name="Google Shape;170;p14"/>
          <p:cNvSpPr/>
          <p:nvPr/>
        </p:nvSpPr>
        <p:spPr>
          <a:xfrm>
            <a:off x="0" y="0"/>
            <a:ext cx="3996455" cy="3024141"/>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4"/>
          <p:cNvGrpSpPr/>
          <p:nvPr/>
        </p:nvGrpSpPr>
        <p:grpSpPr>
          <a:xfrm flipH="1">
            <a:off x="-388012" y="-458166"/>
            <a:ext cx="2891890" cy="2642686"/>
            <a:chOff x="7355300" y="3662050"/>
            <a:chExt cx="2475510" cy="2262186"/>
          </a:xfrm>
        </p:grpSpPr>
        <p:sp>
          <p:nvSpPr>
            <p:cNvPr id="172" name="Google Shape;172;p14"/>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4"/>
          <p:cNvSpPr/>
          <p:nvPr/>
        </p:nvSpPr>
        <p:spPr>
          <a:xfrm>
            <a:off x="5526776" y="2119375"/>
            <a:ext cx="3617200" cy="3024120"/>
          </a:xfrm>
          <a:custGeom>
            <a:rect b="b" l="l" r="r" t="t"/>
            <a:pathLst>
              <a:path extrusionOk="0" h="42490" w="50823">
                <a:moveTo>
                  <a:pt x="44933" y="0"/>
                </a:moveTo>
                <a:cubicBezTo>
                  <a:pt x="43015" y="0"/>
                  <a:pt x="41094" y="349"/>
                  <a:pt x="39302" y="1030"/>
                </a:cubicBezTo>
                <a:cubicBezTo>
                  <a:pt x="35108" y="2641"/>
                  <a:pt x="31703" y="5985"/>
                  <a:pt x="29728" y="9967"/>
                </a:cubicBezTo>
                <a:cubicBezTo>
                  <a:pt x="27813" y="13827"/>
                  <a:pt x="27053" y="18569"/>
                  <a:pt x="23801" y="21395"/>
                </a:cubicBezTo>
                <a:cubicBezTo>
                  <a:pt x="20609" y="24222"/>
                  <a:pt x="15898" y="24405"/>
                  <a:pt x="12159" y="26472"/>
                </a:cubicBezTo>
                <a:cubicBezTo>
                  <a:pt x="8025" y="28751"/>
                  <a:pt x="5442" y="33037"/>
                  <a:pt x="3101" y="37140"/>
                </a:cubicBezTo>
                <a:lnTo>
                  <a:pt x="1" y="42490"/>
                </a:lnTo>
                <a:lnTo>
                  <a:pt x="50822" y="42490"/>
                </a:lnTo>
                <a:lnTo>
                  <a:pt x="50822" y="1182"/>
                </a:lnTo>
                <a:cubicBezTo>
                  <a:pt x="48967" y="387"/>
                  <a:pt x="46952" y="0"/>
                  <a:pt x="4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4"/>
          <p:cNvGrpSpPr/>
          <p:nvPr/>
        </p:nvGrpSpPr>
        <p:grpSpPr>
          <a:xfrm>
            <a:off x="7278585" y="3458263"/>
            <a:ext cx="2893940" cy="2642686"/>
            <a:chOff x="7353545" y="3662050"/>
            <a:chExt cx="2477264" cy="2262186"/>
          </a:xfrm>
        </p:grpSpPr>
        <p:sp>
          <p:nvSpPr>
            <p:cNvPr id="178" name="Google Shape;178;p14"/>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7353545"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4"/>
          <p:cNvSpPr txBox="1"/>
          <p:nvPr>
            <p:ph type="title"/>
          </p:nvPr>
        </p:nvSpPr>
        <p:spPr>
          <a:xfrm>
            <a:off x="1598100" y="3222900"/>
            <a:ext cx="5947800" cy="6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3" name="Google Shape;183;p14"/>
          <p:cNvSpPr txBox="1"/>
          <p:nvPr>
            <p:ph idx="1" type="subTitle"/>
          </p:nvPr>
        </p:nvSpPr>
        <p:spPr>
          <a:xfrm>
            <a:off x="1598100" y="1191000"/>
            <a:ext cx="5947800" cy="2031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500"/>
              <a:buFont typeface="Montserrat"/>
              <a:buNone/>
              <a:defRPr sz="30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500"/>
              <a:buNone/>
              <a:defRPr sz="2500">
                <a:solidFill>
                  <a:schemeClr val="dk1"/>
                </a:solidFill>
              </a:defRPr>
            </a:lvl2pPr>
            <a:lvl3pPr lvl="2" rtl="0" algn="ctr">
              <a:lnSpc>
                <a:spcPct val="100000"/>
              </a:lnSpc>
              <a:spcBef>
                <a:spcPts val="0"/>
              </a:spcBef>
              <a:spcAft>
                <a:spcPts val="0"/>
              </a:spcAft>
              <a:buClr>
                <a:schemeClr val="dk1"/>
              </a:buClr>
              <a:buSzPts val="2500"/>
              <a:buNone/>
              <a:defRPr sz="2500">
                <a:solidFill>
                  <a:schemeClr val="dk1"/>
                </a:solidFill>
              </a:defRPr>
            </a:lvl3pPr>
            <a:lvl4pPr lvl="3" rtl="0" algn="ctr">
              <a:lnSpc>
                <a:spcPct val="100000"/>
              </a:lnSpc>
              <a:spcBef>
                <a:spcPts val="0"/>
              </a:spcBef>
              <a:spcAft>
                <a:spcPts val="0"/>
              </a:spcAft>
              <a:buClr>
                <a:schemeClr val="dk1"/>
              </a:buClr>
              <a:buSzPts val="2500"/>
              <a:buNone/>
              <a:defRPr sz="2500">
                <a:solidFill>
                  <a:schemeClr val="dk1"/>
                </a:solidFill>
              </a:defRPr>
            </a:lvl4pPr>
            <a:lvl5pPr lvl="4" rtl="0" algn="ctr">
              <a:lnSpc>
                <a:spcPct val="100000"/>
              </a:lnSpc>
              <a:spcBef>
                <a:spcPts val="0"/>
              </a:spcBef>
              <a:spcAft>
                <a:spcPts val="0"/>
              </a:spcAft>
              <a:buClr>
                <a:schemeClr val="dk1"/>
              </a:buClr>
              <a:buSzPts val="2500"/>
              <a:buNone/>
              <a:defRPr sz="2500">
                <a:solidFill>
                  <a:schemeClr val="dk1"/>
                </a:solidFill>
              </a:defRPr>
            </a:lvl5pPr>
            <a:lvl6pPr lvl="5" rtl="0" algn="ctr">
              <a:lnSpc>
                <a:spcPct val="100000"/>
              </a:lnSpc>
              <a:spcBef>
                <a:spcPts val="0"/>
              </a:spcBef>
              <a:spcAft>
                <a:spcPts val="0"/>
              </a:spcAft>
              <a:buClr>
                <a:schemeClr val="dk1"/>
              </a:buClr>
              <a:buSzPts val="2500"/>
              <a:buNone/>
              <a:defRPr sz="2500">
                <a:solidFill>
                  <a:schemeClr val="dk1"/>
                </a:solidFill>
              </a:defRPr>
            </a:lvl6pPr>
            <a:lvl7pPr lvl="6" rtl="0" algn="ctr">
              <a:lnSpc>
                <a:spcPct val="100000"/>
              </a:lnSpc>
              <a:spcBef>
                <a:spcPts val="0"/>
              </a:spcBef>
              <a:spcAft>
                <a:spcPts val="0"/>
              </a:spcAft>
              <a:buClr>
                <a:schemeClr val="dk1"/>
              </a:buClr>
              <a:buSzPts val="2500"/>
              <a:buNone/>
              <a:defRPr sz="2500">
                <a:solidFill>
                  <a:schemeClr val="dk1"/>
                </a:solidFill>
              </a:defRPr>
            </a:lvl7pPr>
            <a:lvl8pPr lvl="7" rtl="0" algn="ctr">
              <a:lnSpc>
                <a:spcPct val="100000"/>
              </a:lnSpc>
              <a:spcBef>
                <a:spcPts val="0"/>
              </a:spcBef>
              <a:spcAft>
                <a:spcPts val="0"/>
              </a:spcAft>
              <a:buClr>
                <a:schemeClr val="dk1"/>
              </a:buClr>
              <a:buSzPts val="2500"/>
              <a:buNone/>
              <a:defRPr sz="2500">
                <a:solidFill>
                  <a:schemeClr val="dk1"/>
                </a:solidFill>
              </a:defRPr>
            </a:lvl8pPr>
            <a:lvl9pPr lvl="8" rtl="0" algn="ctr">
              <a:lnSpc>
                <a:spcPct val="100000"/>
              </a:lnSpc>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4" name="Shape 184"/>
        <p:cNvGrpSpPr/>
        <p:nvPr/>
      </p:nvGrpSpPr>
      <p:grpSpPr>
        <a:xfrm>
          <a:off x="0" y="0"/>
          <a:ext cx="0" cy="0"/>
          <a:chOff x="0" y="0"/>
          <a:chExt cx="0" cy="0"/>
        </a:xfrm>
      </p:grpSpPr>
      <p:sp>
        <p:nvSpPr>
          <p:cNvPr id="185" name="Google Shape;185;p15"/>
          <p:cNvSpPr/>
          <p:nvPr/>
        </p:nvSpPr>
        <p:spPr>
          <a:xfrm>
            <a:off x="5680591" y="1178273"/>
            <a:ext cx="3463418" cy="3965228"/>
          </a:xfrm>
          <a:custGeom>
            <a:rect b="b" l="l" r="r" t="t"/>
            <a:pathLst>
              <a:path extrusionOk="0" h="63128" w="55139">
                <a:moveTo>
                  <a:pt x="51236" y="0"/>
                </a:moveTo>
                <a:cubicBezTo>
                  <a:pt x="46307" y="0"/>
                  <a:pt x="42442" y="2833"/>
                  <a:pt x="42615" y="7929"/>
                </a:cubicBezTo>
                <a:cubicBezTo>
                  <a:pt x="42737" y="11030"/>
                  <a:pt x="44621" y="13735"/>
                  <a:pt x="46232" y="16379"/>
                </a:cubicBezTo>
                <a:cubicBezTo>
                  <a:pt x="47813" y="19054"/>
                  <a:pt x="49211" y="22215"/>
                  <a:pt x="48360" y="25164"/>
                </a:cubicBezTo>
                <a:cubicBezTo>
                  <a:pt x="47359" y="28578"/>
                  <a:pt x="45190" y="32105"/>
                  <a:pt x="38984" y="32105"/>
                </a:cubicBezTo>
                <a:cubicBezTo>
                  <a:pt x="38780" y="32105"/>
                  <a:pt x="38572" y="32102"/>
                  <a:pt x="38360" y="32094"/>
                </a:cubicBezTo>
                <a:cubicBezTo>
                  <a:pt x="34682" y="31942"/>
                  <a:pt x="31217" y="30453"/>
                  <a:pt x="27782" y="29054"/>
                </a:cubicBezTo>
                <a:cubicBezTo>
                  <a:pt x="25049" y="27908"/>
                  <a:pt x="22121" y="26878"/>
                  <a:pt x="19185" y="26878"/>
                </a:cubicBezTo>
                <a:cubicBezTo>
                  <a:pt x="18464" y="26878"/>
                  <a:pt x="17742" y="26941"/>
                  <a:pt x="17022" y="27079"/>
                </a:cubicBezTo>
                <a:cubicBezTo>
                  <a:pt x="11004" y="28143"/>
                  <a:pt x="6991" y="34161"/>
                  <a:pt x="5411" y="40088"/>
                </a:cubicBezTo>
                <a:cubicBezTo>
                  <a:pt x="3800" y="46015"/>
                  <a:pt x="3891" y="52337"/>
                  <a:pt x="2128" y="58234"/>
                </a:cubicBezTo>
                <a:cubicBezTo>
                  <a:pt x="1642" y="59906"/>
                  <a:pt x="912" y="61578"/>
                  <a:pt x="0" y="63128"/>
                </a:cubicBezTo>
                <a:lnTo>
                  <a:pt x="55138" y="63128"/>
                </a:lnTo>
                <a:lnTo>
                  <a:pt x="55138" y="63097"/>
                </a:lnTo>
                <a:lnTo>
                  <a:pt x="55138" y="574"/>
                </a:lnTo>
                <a:cubicBezTo>
                  <a:pt x="54165" y="270"/>
                  <a:pt x="53132" y="57"/>
                  <a:pt x="52068" y="27"/>
                </a:cubicBezTo>
                <a:cubicBezTo>
                  <a:pt x="51788" y="9"/>
                  <a:pt x="51511" y="0"/>
                  <a:pt x="51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0" y="100"/>
            <a:ext cx="3759328" cy="2000955"/>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15"/>
          <p:cNvGrpSpPr/>
          <p:nvPr/>
        </p:nvGrpSpPr>
        <p:grpSpPr>
          <a:xfrm flipH="1">
            <a:off x="-872550" y="-690450"/>
            <a:ext cx="2475510" cy="2262186"/>
            <a:chOff x="7355300" y="3662050"/>
            <a:chExt cx="2475510" cy="2262186"/>
          </a:xfrm>
        </p:grpSpPr>
        <p:sp>
          <p:nvSpPr>
            <p:cNvPr id="188" name="Google Shape;188;p15"/>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5"/>
          <p:cNvGrpSpPr/>
          <p:nvPr/>
        </p:nvGrpSpPr>
        <p:grpSpPr>
          <a:xfrm>
            <a:off x="7992371" y="4057100"/>
            <a:ext cx="1546317" cy="1537543"/>
            <a:chOff x="8068571" y="4057100"/>
            <a:chExt cx="1546317" cy="1537543"/>
          </a:xfrm>
        </p:grpSpPr>
        <p:sp>
          <p:nvSpPr>
            <p:cNvPr id="193" name="Google Shape;193;p15"/>
            <p:cNvSpPr/>
            <p:nvPr/>
          </p:nvSpPr>
          <p:spPr>
            <a:xfrm rot="10800000">
              <a:off x="8068571" y="4057100"/>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rot="10800000">
              <a:off x="8338313" y="4305725"/>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15"/>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196" name="Shape 196"/>
        <p:cNvGrpSpPr/>
        <p:nvPr/>
      </p:nvGrpSpPr>
      <p:grpSpPr>
        <a:xfrm>
          <a:off x="0" y="0"/>
          <a:ext cx="0" cy="0"/>
          <a:chOff x="0" y="0"/>
          <a:chExt cx="0" cy="0"/>
        </a:xfrm>
      </p:grpSpPr>
      <p:sp>
        <p:nvSpPr>
          <p:cNvPr id="197" name="Google Shape;197;p16"/>
          <p:cNvSpPr/>
          <p:nvPr/>
        </p:nvSpPr>
        <p:spPr>
          <a:xfrm>
            <a:off x="0" y="0"/>
            <a:ext cx="2763424" cy="1470871"/>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6"/>
          <p:cNvGrpSpPr/>
          <p:nvPr/>
        </p:nvGrpSpPr>
        <p:grpSpPr>
          <a:xfrm flipH="1">
            <a:off x="-381000" y="-381000"/>
            <a:ext cx="1546317" cy="1537543"/>
            <a:chOff x="8068571" y="4057100"/>
            <a:chExt cx="1546317" cy="1537543"/>
          </a:xfrm>
        </p:grpSpPr>
        <p:sp>
          <p:nvSpPr>
            <p:cNvPr id="199" name="Google Shape;199;p16"/>
            <p:cNvSpPr/>
            <p:nvPr/>
          </p:nvSpPr>
          <p:spPr>
            <a:xfrm rot="10800000">
              <a:off x="8068571" y="4057100"/>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6"/>
            <p:cNvSpPr/>
            <p:nvPr/>
          </p:nvSpPr>
          <p:spPr>
            <a:xfrm rot="10800000">
              <a:off x="8338313" y="4305725"/>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6"/>
          <p:cNvSpPr/>
          <p:nvPr/>
        </p:nvSpPr>
        <p:spPr>
          <a:xfrm rot="10800000">
            <a:off x="5384660" y="3142550"/>
            <a:ext cx="3759328" cy="2000955"/>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3" name="Google Shape;203;p16"/>
          <p:cNvGrpSpPr/>
          <p:nvPr/>
        </p:nvGrpSpPr>
        <p:grpSpPr>
          <a:xfrm flipH="1">
            <a:off x="7205328" y="3952675"/>
            <a:ext cx="2475510" cy="2262186"/>
            <a:chOff x="7355300" y="3662050"/>
            <a:chExt cx="2475510" cy="2262186"/>
          </a:xfrm>
        </p:grpSpPr>
        <p:sp>
          <p:nvSpPr>
            <p:cNvPr id="204" name="Google Shape;204;p16"/>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208" name="Shape 208"/>
        <p:cNvGrpSpPr/>
        <p:nvPr/>
      </p:nvGrpSpPr>
      <p:grpSpPr>
        <a:xfrm>
          <a:off x="0" y="0"/>
          <a:ext cx="0" cy="0"/>
          <a:chOff x="0" y="0"/>
          <a:chExt cx="0" cy="0"/>
        </a:xfrm>
      </p:grpSpPr>
      <p:sp>
        <p:nvSpPr>
          <p:cNvPr id="209" name="Google Shape;209;p17"/>
          <p:cNvSpPr/>
          <p:nvPr/>
        </p:nvSpPr>
        <p:spPr>
          <a:xfrm flipH="1">
            <a:off x="67" y="1949525"/>
            <a:ext cx="2789758" cy="3193961"/>
          </a:xfrm>
          <a:custGeom>
            <a:rect b="b" l="l" r="r" t="t"/>
            <a:pathLst>
              <a:path extrusionOk="0" h="63128" w="55139">
                <a:moveTo>
                  <a:pt x="51236" y="0"/>
                </a:moveTo>
                <a:cubicBezTo>
                  <a:pt x="46307" y="0"/>
                  <a:pt x="42442" y="2833"/>
                  <a:pt x="42615" y="7929"/>
                </a:cubicBezTo>
                <a:cubicBezTo>
                  <a:pt x="42737" y="11030"/>
                  <a:pt x="44621" y="13735"/>
                  <a:pt x="46232" y="16379"/>
                </a:cubicBezTo>
                <a:cubicBezTo>
                  <a:pt x="47813" y="19054"/>
                  <a:pt x="49211" y="22215"/>
                  <a:pt x="48360" y="25164"/>
                </a:cubicBezTo>
                <a:cubicBezTo>
                  <a:pt x="47359" y="28578"/>
                  <a:pt x="45190" y="32105"/>
                  <a:pt x="38984" y="32105"/>
                </a:cubicBezTo>
                <a:cubicBezTo>
                  <a:pt x="38780" y="32105"/>
                  <a:pt x="38572" y="32102"/>
                  <a:pt x="38360" y="32094"/>
                </a:cubicBezTo>
                <a:cubicBezTo>
                  <a:pt x="34682" y="31942"/>
                  <a:pt x="31217" y="30453"/>
                  <a:pt x="27782" y="29054"/>
                </a:cubicBezTo>
                <a:cubicBezTo>
                  <a:pt x="25049" y="27908"/>
                  <a:pt x="22121" y="26878"/>
                  <a:pt x="19185" y="26878"/>
                </a:cubicBezTo>
                <a:cubicBezTo>
                  <a:pt x="18464" y="26878"/>
                  <a:pt x="17742" y="26941"/>
                  <a:pt x="17022" y="27079"/>
                </a:cubicBezTo>
                <a:cubicBezTo>
                  <a:pt x="11004" y="28143"/>
                  <a:pt x="6991" y="34161"/>
                  <a:pt x="5411" y="40088"/>
                </a:cubicBezTo>
                <a:cubicBezTo>
                  <a:pt x="3800" y="46015"/>
                  <a:pt x="3891" y="52337"/>
                  <a:pt x="2128" y="58234"/>
                </a:cubicBezTo>
                <a:cubicBezTo>
                  <a:pt x="1642" y="59906"/>
                  <a:pt x="912" y="61578"/>
                  <a:pt x="0" y="63128"/>
                </a:cubicBezTo>
                <a:lnTo>
                  <a:pt x="55138" y="63128"/>
                </a:lnTo>
                <a:lnTo>
                  <a:pt x="55138" y="63097"/>
                </a:lnTo>
                <a:lnTo>
                  <a:pt x="55138" y="574"/>
                </a:lnTo>
                <a:cubicBezTo>
                  <a:pt x="54165" y="270"/>
                  <a:pt x="53132" y="57"/>
                  <a:pt x="52068" y="27"/>
                </a:cubicBezTo>
                <a:cubicBezTo>
                  <a:pt x="51788" y="9"/>
                  <a:pt x="51511" y="0"/>
                  <a:pt x="51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7"/>
          <p:cNvGrpSpPr/>
          <p:nvPr/>
        </p:nvGrpSpPr>
        <p:grpSpPr>
          <a:xfrm rot="10800000">
            <a:off x="157196" y="3715325"/>
            <a:ext cx="2475510" cy="2262186"/>
            <a:chOff x="7355300" y="3662050"/>
            <a:chExt cx="2475510" cy="2262186"/>
          </a:xfrm>
        </p:grpSpPr>
        <p:sp>
          <p:nvSpPr>
            <p:cNvPr id="211" name="Google Shape;211;p17"/>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7"/>
          <p:cNvSpPr/>
          <p:nvPr/>
        </p:nvSpPr>
        <p:spPr>
          <a:xfrm>
            <a:off x="6444754" y="0"/>
            <a:ext cx="2699306" cy="2873970"/>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17"/>
          <p:cNvGrpSpPr/>
          <p:nvPr/>
        </p:nvGrpSpPr>
        <p:grpSpPr>
          <a:xfrm>
            <a:off x="7496300" y="-643125"/>
            <a:ext cx="2475510" cy="2262186"/>
            <a:chOff x="7355300" y="3662050"/>
            <a:chExt cx="2475510" cy="2262186"/>
          </a:xfrm>
        </p:grpSpPr>
        <p:sp>
          <p:nvSpPr>
            <p:cNvPr id="217" name="Google Shape;217;p17"/>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7"/>
          <p:cNvSpPr txBox="1"/>
          <p:nvPr>
            <p:ph type="title"/>
          </p:nvPr>
        </p:nvSpPr>
        <p:spPr>
          <a:xfrm>
            <a:off x="720000" y="117135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 name="Google Shape;222;p17"/>
          <p:cNvSpPr txBox="1"/>
          <p:nvPr>
            <p:ph idx="1" type="body"/>
          </p:nvPr>
        </p:nvSpPr>
        <p:spPr>
          <a:xfrm>
            <a:off x="2065175" y="1848150"/>
            <a:ext cx="5013600" cy="2124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223" name="Shape 223"/>
        <p:cNvGrpSpPr/>
        <p:nvPr/>
      </p:nvGrpSpPr>
      <p:grpSpPr>
        <a:xfrm>
          <a:off x="0" y="0"/>
          <a:ext cx="0" cy="0"/>
          <a:chOff x="0" y="0"/>
          <a:chExt cx="0" cy="0"/>
        </a:xfrm>
      </p:grpSpPr>
      <p:sp>
        <p:nvSpPr>
          <p:cNvPr id="224" name="Google Shape;224;p18"/>
          <p:cNvSpPr/>
          <p:nvPr/>
        </p:nvSpPr>
        <p:spPr>
          <a:xfrm rot="10800000">
            <a:off x="5394256" y="6"/>
            <a:ext cx="3749744" cy="3358318"/>
          </a:xfrm>
          <a:custGeom>
            <a:rect b="b" l="l" r="r" t="t"/>
            <a:pathLst>
              <a:path extrusionOk="0" h="37296" w="41643">
                <a:moveTo>
                  <a:pt x="0" y="0"/>
                </a:moveTo>
                <a:lnTo>
                  <a:pt x="0" y="37296"/>
                </a:lnTo>
                <a:lnTo>
                  <a:pt x="41642" y="37296"/>
                </a:lnTo>
                <a:cubicBezTo>
                  <a:pt x="41125" y="35442"/>
                  <a:pt x="40122" y="33770"/>
                  <a:pt x="38603" y="32554"/>
                </a:cubicBezTo>
                <a:cubicBezTo>
                  <a:pt x="36475" y="30822"/>
                  <a:pt x="33709" y="30609"/>
                  <a:pt x="31156" y="29697"/>
                </a:cubicBezTo>
                <a:cubicBezTo>
                  <a:pt x="28602" y="28785"/>
                  <a:pt x="25958" y="26870"/>
                  <a:pt x="25046" y="24347"/>
                </a:cubicBezTo>
                <a:cubicBezTo>
                  <a:pt x="24043" y="21612"/>
                  <a:pt x="24590" y="18207"/>
                  <a:pt x="25715" y="15563"/>
                </a:cubicBezTo>
                <a:cubicBezTo>
                  <a:pt x="26870" y="12858"/>
                  <a:pt x="27842" y="9666"/>
                  <a:pt x="26353" y="7143"/>
                </a:cubicBezTo>
                <a:cubicBezTo>
                  <a:pt x="25107" y="5076"/>
                  <a:pt x="23253" y="4560"/>
                  <a:pt x="20821" y="4529"/>
                </a:cubicBezTo>
                <a:cubicBezTo>
                  <a:pt x="20762" y="4529"/>
                  <a:pt x="20703" y="4528"/>
                  <a:pt x="20644" y="4528"/>
                </a:cubicBezTo>
                <a:cubicBezTo>
                  <a:pt x="18273" y="4528"/>
                  <a:pt x="15929" y="5111"/>
                  <a:pt x="13557" y="5259"/>
                </a:cubicBezTo>
                <a:cubicBezTo>
                  <a:pt x="13260" y="5275"/>
                  <a:pt x="12964" y="5283"/>
                  <a:pt x="12668" y="5283"/>
                </a:cubicBezTo>
                <a:cubicBezTo>
                  <a:pt x="7963" y="5283"/>
                  <a:pt x="3403" y="326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18"/>
          <p:cNvGrpSpPr/>
          <p:nvPr/>
        </p:nvGrpSpPr>
        <p:grpSpPr>
          <a:xfrm flipH="1">
            <a:off x="7014113" y="-609591"/>
            <a:ext cx="2891890" cy="2642686"/>
            <a:chOff x="7355300" y="3662050"/>
            <a:chExt cx="2475510" cy="2262186"/>
          </a:xfrm>
        </p:grpSpPr>
        <p:sp>
          <p:nvSpPr>
            <p:cNvPr id="226" name="Google Shape;226;p18"/>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18"/>
          <p:cNvSpPr/>
          <p:nvPr/>
        </p:nvSpPr>
        <p:spPr>
          <a:xfrm rot="10800000">
            <a:off x="4" y="1535164"/>
            <a:ext cx="3389056" cy="3608352"/>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8"/>
          <p:cNvGrpSpPr/>
          <p:nvPr/>
        </p:nvGrpSpPr>
        <p:grpSpPr>
          <a:xfrm>
            <a:off x="-311803" y="3042326"/>
            <a:ext cx="2891890" cy="2642686"/>
            <a:chOff x="7355300" y="3662050"/>
            <a:chExt cx="2475510" cy="2262186"/>
          </a:xfrm>
        </p:grpSpPr>
        <p:sp>
          <p:nvSpPr>
            <p:cNvPr id="232" name="Google Shape;232;p18"/>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18"/>
          <p:cNvSpPr txBox="1"/>
          <p:nvPr>
            <p:ph idx="1" type="subTitle"/>
          </p:nvPr>
        </p:nvSpPr>
        <p:spPr>
          <a:xfrm>
            <a:off x="1969525" y="2889925"/>
            <a:ext cx="5205000" cy="67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6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7" name="Google Shape;237;p18"/>
          <p:cNvSpPr txBox="1"/>
          <p:nvPr>
            <p:ph type="title"/>
          </p:nvPr>
        </p:nvSpPr>
        <p:spPr>
          <a:xfrm>
            <a:off x="1969500" y="1536325"/>
            <a:ext cx="5205000" cy="135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10000">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238" name="Shape 238"/>
        <p:cNvGrpSpPr/>
        <p:nvPr/>
      </p:nvGrpSpPr>
      <p:grpSpPr>
        <a:xfrm>
          <a:off x="0" y="0"/>
          <a:ext cx="0" cy="0"/>
          <a:chOff x="0" y="0"/>
          <a:chExt cx="0" cy="0"/>
        </a:xfrm>
      </p:grpSpPr>
      <p:sp>
        <p:nvSpPr>
          <p:cNvPr id="239" name="Google Shape;239;p19"/>
          <p:cNvSpPr/>
          <p:nvPr/>
        </p:nvSpPr>
        <p:spPr>
          <a:xfrm flipH="1">
            <a:off x="33" y="0"/>
            <a:ext cx="2527543" cy="2479512"/>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9"/>
          <p:cNvGrpSpPr/>
          <p:nvPr/>
        </p:nvGrpSpPr>
        <p:grpSpPr>
          <a:xfrm rot="10800000">
            <a:off x="-1093704" y="-1014500"/>
            <a:ext cx="2475510" cy="2262186"/>
            <a:chOff x="7355300" y="3662050"/>
            <a:chExt cx="2475510" cy="2262186"/>
          </a:xfrm>
        </p:grpSpPr>
        <p:sp>
          <p:nvSpPr>
            <p:cNvPr id="241" name="Google Shape;241;p19"/>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19"/>
          <p:cNvSpPr/>
          <p:nvPr/>
        </p:nvSpPr>
        <p:spPr>
          <a:xfrm>
            <a:off x="5143248" y="1702177"/>
            <a:ext cx="4000809" cy="3441364"/>
          </a:xfrm>
          <a:custGeom>
            <a:rect b="b" l="l" r="r" t="t"/>
            <a:pathLst>
              <a:path extrusionOk="0" h="39455" w="45869">
                <a:moveTo>
                  <a:pt x="45868" y="1"/>
                </a:moveTo>
                <a:cubicBezTo>
                  <a:pt x="44865" y="1"/>
                  <a:pt x="43832" y="61"/>
                  <a:pt x="42829" y="244"/>
                </a:cubicBezTo>
                <a:cubicBezTo>
                  <a:pt x="35868" y="1217"/>
                  <a:pt x="29546" y="5107"/>
                  <a:pt x="24895" y="10366"/>
                </a:cubicBezTo>
                <a:cubicBezTo>
                  <a:pt x="21825" y="13922"/>
                  <a:pt x="19089" y="18329"/>
                  <a:pt x="14530" y="19575"/>
                </a:cubicBezTo>
                <a:cubicBezTo>
                  <a:pt x="12038" y="20244"/>
                  <a:pt x="9241" y="19819"/>
                  <a:pt x="6962" y="21004"/>
                </a:cubicBezTo>
                <a:cubicBezTo>
                  <a:pt x="4104" y="22463"/>
                  <a:pt x="2858" y="25867"/>
                  <a:pt x="2372" y="29059"/>
                </a:cubicBezTo>
                <a:cubicBezTo>
                  <a:pt x="1916" y="32250"/>
                  <a:pt x="1946" y="35594"/>
                  <a:pt x="548" y="38481"/>
                </a:cubicBezTo>
                <a:cubicBezTo>
                  <a:pt x="396" y="38846"/>
                  <a:pt x="214" y="39120"/>
                  <a:pt x="1" y="39454"/>
                </a:cubicBezTo>
                <a:lnTo>
                  <a:pt x="45868" y="39454"/>
                </a:lnTo>
                <a:lnTo>
                  <a:pt x="45868" y="39363"/>
                </a:lnTo>
                <a:lnTo>
                  <a:pt x="45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19"/>
          <p:cNvGrpSpPr/>
          <p:nvPr/>
        </p:nvGrpSpPr>
        <p:grpSpPr>
          <a:xfrm flipH="1">
            <a:off x="7205150" y="3441563"/>
            <a:ext cx="2475510" cy="2262186"/>
            <a:chOff x="7355300" y="3662050"/>
            <a:chExt cx="2475510" cy="2262186"/>
          </a:xfrm>
        </p:grpSpPr>
        <p:sp>
          <p:nvSpPr>
            <p:cNvPr id="247" name="Google Shape;247;p19"/>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19"/>
          <p:cNvSpPr txBox="1"/>
          <p:nvPr>
            <p:ph idx="1" type="subTitle"/>
          </p:nvPr>
        </p:nvSpPr>
        <p:spPr>
          <a:xfrm>
            <a:off x="720000" y="2671850"/>
            <a:ext cx="2886900" cy="1046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252" name="Google Shape;252;p19"/>
          <p:cNvSpPr txBox="1"/>
          <p:nvPr>
            <p:ph type="title"/>
          </p:nvPr>
        </p:nvSpPr>
        <p:spPr>
          <a:xfrm>
            <a:off x="720000" y="1463275"/>
            <a:ext cx="2886900" cy="120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253" name="Shape 253"/>
        <p:cNvGrpSpPr/>
        <p:nvPr/>
      </p:nvGrpSpPr>
      <p:grpSpPr>
        <a:xfrm>
          <a:off x="0" y="0"/>
          <a:ext cx="0" cy="0"/>
          <a:chOff x="0" y="0"/>
          <a:chExt cx="0" cy="0"/>
        </a:xfrm>
      </p:grpSpPr>
      <p:sp>
        <p:nvSpPr>
          <p:cNvPr id="254" name="Google Shape;254;p20"/>
          <p:cNvSpPr/>
          <p:nvPr/>
        </p:nvSpPr>
        <p:spPr>
          <a:xfrm>
            <a:off x="0" y="2695075"/>
            <a:ext cx="2990522" cy="2448475"/>
          </a:xfrm>
          <a:custGeom>
            <a:rect b="b" l="l" r="r" t="t"/>
            <a:pathLst>
              <a:path extrusionOk="0" h="22223" w="27144">
                <a:moveTo>
                  <a:pt x="8988" y="1"/>
                </a:moveTo>
                <a:cubicBezTo>
                  <a:pt x="8348" y="1"/>
                  <a:pt x="7699" y="126"/>
                  <a:pt x="7113" y="338"/>
                </a:cubicBezTo>
                <a:cubicBezTo>
                  <a:pt x="5623" y="794"/>
                  <a:pt x="4286" y="1645"/>
                  <a:pt x="2857" y="2162"/>
                </a:cubicBezTo>
                <a:cubicBezTo>
                  <a:pt x="1945" y="2466"/>
                  <a:pt x="942" y="2618"/>
                  <a:pt x="0" y="2618"/>
                </a:cubicBezTo>
                <a:lnTo>
                  <a:pt x="0" y="22223"/>
                </a:lnTo>
                <a:lnTo>
                  <a:pt x="27143" y="22223"/>
                </a:lnTo>
                <a:cubicBezTo>
                  <a:pt x="26596" y="21007"/>
                  <a:pt x="25776" y="19913"/>
                  <a:pt x="24803" y="19031"/>
                </a:cubicBezTo>
                <a:cubicBezTo>
                  <a:pt x="22736" y="17086"/>
                  <a:pt x="20152" y="15840"/>
                  <a:pt x="17782" y="14229"/>
                </a:cubicBezTo>
                <a:cubicBezTo>
                  <a:pt x="15471" y="12587"/>
                  <a:pt x="13253" y="10399"/>
                  <a:pt x="12857" y="7572"/>
                </a:cubicBezTo>
                <a:cubicBezTo>
                  <a:pt x="12462" y="5262"/>
                  <a:pt x="13192" y="2496"/>
                  <a:pt x="11490" y="885"/>
                </a:cubicBezTo>
                <a:cubicBezTo>
                  <a:pt x="10809" y="258"/>
                  <a:pt x="9907" y="1"/>
                  <a:pt x="89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0"/>
          <p:cNvGrpSpPr/>
          <p:nvPr/>
        </p:nvGrpSpPr>
        <p:grpSpPr>
          <a:xfrm rot="10800000">
            <a:off x="-533404" y="3262325"/>
            <a:ext cx="2475510" cy="2262186"/>
            <a:chOff x="7355300" y="3662050"/>
            <a:chExt cx="2475510" cy="2262186"/>
          </a:xfrm>
        </p:grpSpPr>
        <p:sp>
          <p:nvSpPr>
            <p:cNvPr id="256" name="Google Shape;256;p20"/>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0"/>
          <p:cNvSpPr/>
          <p:nvPr/>
        </p:nvSpPr>
        <p:spPr>
          <a:xfrm>
            <a:off x="6309429" y="0"/>
            <a:ext cx="2834579" cy="3017997"/>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0"/>
          <p:cNvGrpSpPr/>
          <p:nvPr/>
        </p:nvGrpSpPr>
        <p:grpSpPr>
          <a:xfrm>
            <a:off x="7278096" y="-152400"/>
            <a:ext cx="2475510" cy="2262186"/>
            <a:chOff x="7355300" y="3662050"/>
            <a:chExt cx="2475510" cy="2262186"/>
          </a:xfrm>
        </p:grpSpPr>
        <p:sp>
          <p:nvSpPr>
            <p:cNvPr id="262" name="Google Shape;262;p20"/>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0"/>
          <p:cNvSpPr txBox="1"/>
          <p:nvPr>
            <p:ph idx="1" type="subTitle"/>
          </p:nvPr>
        </p:nvSpPr>
        <p:spPr>
          <a:xfrm>
            <a:off x="4801050" y="2366025"/>
            <a:ext cx="2887200" cy="1046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67" name="Google Shape;267;p20"/>
          <p:cNvSpPr txBox="1"/>
          <p:nvPr>
            <p:ph type="title"/>
          </p:nvPr>
        </p:nvSpPr>
        <p:spPr>
          <a:xfrm>
            <a:off x="4801050" y="1767500"/>
            <a:ext cx="2887200" cy="59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txBox="1"/>
          <p:nvPr>
            <p:ph hasCustomPrompt="1" type="title"/>
          </p:nvPr>
        </p:nvSpPr>
        <p:spPr>
          <a:xfrm>
            <a:off x="6116600" y="1027500"/>
            <a:ext cx="1015200" cy="75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60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 name="Google Shape;25;p3"/>
          <p:cNvSpPr/>
          <p:nvPr/>
        </p:nvSpPr>
        <p:spPr>
          <a:xfrm>
            <a:off x="6628550" y="0"/>
            <a:ext cx="2515411" cy="2678176"/>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rot="10800000">
            <a:off x="7131796" y="-591087"/>
            <a:ext cx="2475510" cy="2262186"/>
            <a:chOff x="7355300" y="3662050"/>
            <a:chExt cx="2475510" cy="2262186"/>
          </a:xfrm>
        </p:grpSpPr>
        <p:sp>
          <p:nvSpPr>
            <p:cNvPr id="27" name="Google Shape;27;p3"/>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3"/>
          <p:cNvSpPr/>
          <p:nvPr/>
        </p:nvSpPr>
        <p:spPr>
          <a:xfrm>
            <a:off x="0" y="757100"/>
            <a:ext cx="4897633" cy="4386383"/>
          </a:xfrm>
          <a:custGeom>
            <a:rect b="b" l="l" r="r" t="t"/>
            <a:pathLst>
              <a:path extrusionOk="0" h="37296" w="41643">
                <a:moveTo>
                  <a:pt x="0" y="0"/>
                </a:moveTo>
                <a:lnTo>
                  <a:pt x="0" y="37296"/>
                </a:lnTo>
                <a:lnTo>
                  <a:pt x="41642" y="37296"/>
                </a:lnTo>
                <a:cubicBezTo>
                  <a:pt x="41125" y="35442"/>
                  <a:pt x="40122" y="33770"/>
                  <a:pt x="38603" y="32554"/>
                </a:cubicBezTo>
                <a:cubicBezTo>
                  <a:pt x="36475" y="30822"/>
                  <a:pt x="33709" y="30609"/>
                  <a:pt x="31156" y="29697"/>
                </a:cubicBezTo>
                <a:cubicBezTo>
                  <a:pt x="28602" y="28785"/>
                  <a:pt x="25958" y="26870"/>
                  <a:pt x="25046" y="24347"/>
                </a:cubicBezTo>
                <a:cubicBezTo>
                  <a:pt x="24043" y="21612"/>
                  <a:pt x="24590" y="18207"/>
                  <a:pt x="25715" y="15563"/>
                </a:cubicBezTo>
                <a:cubicBezTo>
                  <a:pt x="26870" y="12858"/>
                  <a:pt x="27842" y="9666"/>
                  <a:pt x="26353" y="7143"/>
                </a:cubicBezTo>
                <a:cubicBezTo>
                  <a:pt x="25107" y="5076"/>
                  <a:pt x="23253" y="4560"/>
                  <a:pt x="20821" y="4529"/>
                </a:cubicBezTo>
                <a:cubicBezTo>
                  <a:pt x="20762" y="4529"/>
                  <a:pt x="20703" y="4528"/>
                  <a:pt x="20644" y="4528"/>
                </a:cubicBezTo>
                <a:cubicBezTo>
                  <a:pt x="18273" y="4528"/>
                  <a:pt x="15929" y="5111"/>
                  <a:pt x="13557" y="5259"/>
                </a:cubicBezTo>
                <a:cubicBezTo>
                  <a:pt x="13260" y="5275"/>
                  <a:pt x="12964" y="5283"/>
                  <a:pt x="12668" y="5283"/>
                </a:cubicBezTo>
                <a:cubicBezTo>
                  <a:pt x="7963" y="5283"/>
                  <a:pt x="3403" y="326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txBox="1"/>
          <p:nvPr>
            <p:ph idx="2" type="title"/>
          </p:nvPr>
        </p:nvSpPr>
        <p:spPr>
          <a:xfrm>
            <a:off x="4824300" y="1780500"/>
            <a:ext cx="3599700" cy="169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3"/>
          <p:cNvSpPr txBox="1"/>
          <p:nvPr>
            <p:ph idx="1" type="subTitle"/>
          </p:nvPr>
        </p:nvSpPr>
        <p:spPr>
          <a:xfrm>
            <a:off x="5206300" y="3472500"/>
            <a:ext cx="2835900" cy="67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Montserrat"/>
              <a:buNone/>
              <a:defRPr sz="18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268" name="Shape 268"/>
        <p:cNvGrpSpPr/>
        <p:nvPr/>
      </p:nvGrpSpPr>
      <p:grpSpPr>
        <a:xfrm>
          <a:off x="0" y="0"/>
          <a:ext cx="0" cy="0"/>
          <a:chOff x="0" y="0"/>
          <a:chExt cx="0" cy="0"/>
        </a:xfrm>
      </p:grpSpPr>
      <p:sp>
        <p:nvSpPr>
          <p:cNvPr id="269" name="Google Shape;269;p21"/>
          <p:cNvSpPr/>
          <p:nvPr/>
        </p:nvSpPr>
        <p:spPr>
          <a:xfrm>
            <a:off x="0" y="0"/>
            <a:ext cx="3914479" cy="2962109"/>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flipH="1" rot="10800000">
            <a:off x="-425775" y="-591087"/>
            <a:ext cx="2475510" cy="2262186"/>
            <a:chOff x="7355300" y="3662050"/>
            <a:chExt cx="2475510" cy="2262186"/>
          </a:xfrm>
        </p:grpSpPr>
        <p:sp>
          <p:nvSpPr>
            <p:cNvPr id="271" name="Google Shape;271;p21"/>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1"/>
          <p:cNvSpPr/>
          <p:nvPr/>
        </p:nvSpPr>
        <p:spPr>
          <a:xfrm>
            <a:off x="4689079" y="969750"/>
            <a:ext cx="4454893" cy="4173730"/>
          </a:xfrm>
          <a:custGeom>
            <a:rect b="b" l="l" r="r" t="t"/>
            <a:pathLst>
              <a:path extrusionOk="0" h="26542" w="28330">
                <a:moveTo>
                  <a:pt x="27010" y="0"/>
                </a:moveTo>
                <a:cubicBezTo>
                  <a:pt x="25536" y="0"/>
                  <a:pt x="24091" y="487"/>
                  <a:pt x="23132" y="1587"/>
                </a:cubicBezTo>
                <a:cubicBezTo>
                  <a:pt x="21612" y="3289"/>
                  <a:pt x="21703" y="5903"/>
                  <a:pt x="20639" y="7879"/>
                </a:cubicBezTo>
                <a:cubicBezTo>
                  <a:pt x="19180" y="10493"/>
                  <a:pt x="16019" y="11648"/>
                  <a:pt x="13131" y="12408"/>
                </a:cubicBezTo>
                <a:cubicBezTo>
                  <a:pt x="10244" y="13198"/>
                  <a:pt x="7113" y="13958"/>
                  <a:pt x="5198" y="16329"/>
                </a:cubicBezTo>
                <a:cubicBezTo>
                  <a:pt x="3557" y="18335"/>
                  <a:pt x="3222" y="21131"/>
                  <a:pt x="2128" y="23502"/>
                </a:cubicBezTo>
                <a:cubicBezTo>
                  <a:pt x="1581" y="24627"/>
                  <a:pt x="882" y="25660"/>
                  <a:pt x="1" y="26542"/>
                </a:cubicBezTo>
                <a:lnTo>
                  <a:pt x="28329" y="26542"/>
                </a:lnTo>
                <a:lnTo>
                  <a:pt x="28329" y="128"/>
                </a:lnTo>
                <a:cubicBezTo>
                  <a:pt x="27895" y="44"/>
                  <a:pt x="27451" y="0"/>
                  <a:pt x="27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1"/>
          <p:cNvGrpSpPr/>
          <p:nvPr/>
        </p:nvGrpSpPr>
        <p:grpSpPr>
          <a:xfrm rot="10800000">
            <a:off x="7278096" y="3338525"/>
            <a:ext cx="2475510" cy="2262186"/>
            <a:chOff x="7355300" y="3662050"/>
            <a:chExt cx="2475510" cy="2262186"/>
          </a:xfrm>
        </p:grpSpPr>
        <p:sp>
          <p:nvSpPr>
            <p:cNvPr id="277" name="Google Shape;277;p21"/>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1" type="subTitle"/>
          </p:nvPr>
        </p:nvSpPr>
        <p:spPr>
          <a:xfrm>
            <a:off x="1455750" y="2364925"/>
            <a:ext cx="2887200" cy="1046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82" name="Google Shape;282;p21"/>
          <p:cNvSpPr txBox="1"/>
          <p:nvPr>
            <p:ph type="title"/>
          </p:nvPr>
        </p:nvSpPr>
        <p:spPr>
          <a:xfrm>
            <a:off x="1455750" y="1767600"/>
            <a:ext cx="2887200" cy="597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83" name="Shape 283"/>
        <p:cNvGrpSpPr/>
        <p:nvPr/>
      </p:nvGrpSpPr>
      <p:grpSpPr>
        <a:xfrm>
          <a:off x="0" y="0"/>
          <a:ext cx="0" cy="0"/>
          <a:chOff x="0" y="0"/>
          <a:chExt cx="0" cy="0"/>
        </a:xfrm>
      </p:grpSpPr>
      <p:sp>
        <p:nvSpPr>
          <p:cNvPr id="284" name="Google Shape;284;p22"/>
          <p:cNvSpPr/>
          <p:nvPr/>
        </p:nvSpPr>
        <p:spPr>
          <a:xfrm>
            <a:off x="6312009" y="4900"/>
            <a:ext cx="2831980" cy="3015229"/>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2"/>
          <p:cNvGrpSpPr/>
          <p:nvPr/>
        </p:nvGrpSpPr>
        <p:grpSpPr>
          <a:xfrm rot="10800000">
            <a:off x="7125696" y="-528512"/>
            <a:ext cx="2475510" cy="2262186"/>
            <a:chOff x="7355300" y="3662050"/>
            <a:chExt cx="2475510" cy="2262186"/>
          </a:xfrm>
        </p:grpSpPr>
        <p:sp>
          <p:nvSpPr>
            <p:cNvPr id="286" name="Google Shape;286;p22"/>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2"/>
          <p:cNvSpPr/>
          <p:nvPr/>
        </p:nvSpPr>
        <p:spPr>
          <a:xfrm>
            <a:off x="-8" y="3509340"/>
            <a:ext cx="1996034" cy="1634168"/>
          </a:xfrm>
          <a:custGeom>
            <a:rect b="b" l="l" r="r" t="t"/>
            <a:pathLst>
              <a:path extrusionOk="0" h="22223" w="27144">
                <a:moveTo>
                  <a:pt x="8988" y="1"/>
                </a:moveTo>
                <a:cubicBezTo>
                  <a:pt x="8348" y="1"/>
                  <a:pt x="7699" y="126"/>
                  <a:pt x="7113" y="338"/>
                </a:cubicBezTo>
                <a:cubicBezTo>
                  <a:pt x="5623" y="794"/>
                  <a:pt x="4286" y="1645"/>
                  <a:pt x="2857" y="2162"/>
                </a:cubicBezTo>
                <a:cubicBezTo>
                  <a:pt x="1945" y="2466"/>
                  <a:pt x="942" y="2618"/>
                  <a:pt x="0" y="2618"/>
                </a:cubicBezTo>
                <a:lnTo>
                  <a:pt x="0" y="22223"/>
                </a:lnTo>
                <a:lnTo>
                  <a:pt x="27143" y="22223"/>
                </a:lnTo>
                <a:cubicBezTo>
                  <a:pt x="26596" y="21007"/>
                  <a:pt x="25776" y="19913"/>
                  <a:pt x="24803" y="19031"/>
                </a:cubicBezTo>
                <a:cubicBezTo>
                  <a:pt x="22736" y="17086"/>
                  <a:pt x="20152" y="15840"/>
                  <a:pt x="17782" y="14229"/>
                </a:cubicBezTo>
                <a:cubicBezTo>
                  <a:pt x="15471" y="12587"/>
                  <a:pt x="13253" y="10399"/>
                  <a:pt x="12857" y="7572"/>
                </a:cubicBezTo>
                <a:cubicBezTo>
                  <a:pt x="12462" y="5262"/>
                  <a:pt x="13192" y="2496"/>
                  <a:pt x="11490" y="885"/>
                </a:cubicBezTo>
                <a:cubicBezTo>
                  <a:pt x="10809" y="258"/>
                  <a:pt x="9907" y="1"/>
                  <a:pt x="89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2"/>
          <p:cNvGrpSpPr/>
          <p:nvPr/>
        </p:nvGrpSpPr>
        <p:grpSpPr>
          <a:xfrm>
            <a:off x="-151897" y="4252925"/>
            <a:ext cx="1179606" cy="1183126"/>
            <a:chOff x="-151897" y="4252925"/>
            <a:chExt cx="1179606" cy="1183126"/>
          </a:xfrm>
        </p:grpSpPr>
        <p:sp>
          <p:nvSpPr>
            <p:cNvPr id="292" name="Google Shape;292;p22"/>
            <p:cNvSpPr/>
            <p:nvPr/>
          </p:nvSpPr>
          <p:spPr>
            <a:xfrm flipH="1">
              <a:off x="-151897" y="4252925"/>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flipH="1">
              <a:off x="49084" y="4459208"/>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2"/>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 name="Google Shape;295;p22"/>
          <p:cNvSpPr txBox="1"/>
          <p:nvPr>
            <p:ph idx="1" type="body"/>
          </p:nvPr>
        </p:nvSpPr>
        <p:spPr>
          <a:xfrm>
            <a:off x="720000" y="1216800"/>
            <a:ext cx="3660300" cy="3386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5"/>
              </a:buClr>
              <a:buSzPts val="1200"/>
              <a:buChar char="●"/>
              <a:defRPr sz="12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96" name="Google Shape;296;p22"/>
          <p:cNvSpPr txBox="1"/>
          <p:nvPr>
            <p:ph idx="2" type="body"/>
          </p:nvPr>
        </p:nvSpPr>
        <p:spPr>
          <a:xfrm>
            <a:off x="4763740" y="1216800"/>
            <a:ext cx="3660300" cy="33867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5"/>
              </a:buClr>
              <a:buSzPts val="1200"/>
              <a:buFont typeface="Montserrat"/>
              <a:buChar char="●"/>
              <a:defRPr sz="1200">
                <a:solidFill>
                  <a:schemeClr val="accent6"/>
                </a:solidFill>
                <a:latin typeface="Montserrat"/>
                <a:ea typeface="Montserrat"/>
                <a:cs typeface="Montserrat"/>
                <a:sym typeface="Montserrat"/>
              </a:defRPr>
            </a:lvl1pPr>
            <a:lvl2pPr indent="-317500" lvl="1" marL="914400" rtl="0">
              <a:lnSpc>
                <a:spcPct val="115000"/>
              </a:lnSpc>
              <a:spcBef>
                <a:spcPts val="0"/>
              </a:spcBef>
              <a:spcAft>
                <a:spcPts val="0"/>
              </a:spcAft>
              <a:buClr>
                <a:schemeClr val="accent6"/>
              </a:buClr>
              <a:buSzPts val="1400"/>
              <a:buFont typeface="Montserrat"/>
              <a:buChar char="○"/>
              <a:defRPr>
                <a:solidFill>
                  <a:schemeClr val="accent6"/>
                </a:solidFill>
              </a:defRPr>
            </a:lvl2pPr>
            <a:lvl3pPr indent="-317500" lvl="2" marL="1371600" rtl="0">
              <a:lnSpc>
                <a:spcPct val="115000"/>
              </a:lnSpc>
              <a:spcBef>
                <a:spcPts val="0"/>
              </a:spcBef>
              <a:spcAft>
                <a:spcPts val="0"/>
              </a:spcAft>
              <a:buClr>
                <a:schemeClr val="accent6"/>
              </a:buClr>
              <a:buSzPts val="1400"/>
              <a:buFont typeface="Montserrat"/>
              <a:buChar char="■"/>
              <a:defRPr>
                <a:solidFill>
                  <a:schemeClr val="accent6"/>
                </a:solidFill>
              </a:defRPr>
            </a:lvl3pPr>
            <a:lvl4pPr indent="-317500" lvl="3" marL="1828800" rtl="0">
              <a:lnSpc>
                <a:spcPct val="115000"/>
              </a:lnSpc>
              <a:spcBef>
                <a:spcPts val="0"/>
              </a:spcBef>
              <a:spcAft>
                <a:spcPts val="0"/>
              </a:spcAft>
              <a:buClr>
                <a:schemeClr val="accent6"/>
              </a:buClr>
              <a:buSzPts val="1400"/>
              <a:buFont typeface="Montserrat"/>
              <a:buChar char="●"/>
              <a:defRPr>
                <a:solidFill>
                  <a:schemeClr val="accent6"/>
                </a:solidFill>
              </a:defRPr>
            </a:lvl4pPr>
            <a:lvl5pPr indent="-317500" lvl="4" marL="2286000" rtl="0">
              <a:lnSpc>
                <a:spcPct val="115000"/>
              </a:lnSpc>
              <a:spcBef>
                <a:spcPts val="0"/>
              </a:spcBef>
              <a:spcAft>
                <a:spcPts val="0"/>
              </a:spcAft>
              <a:buClr>
                <a:schemeClr val="accent6"/>
              </a:buClr>
              <a:buSzPts val="1400"/>
              <a:buFont typeface="Montserrat"/>
              <a:buChar char="○"/>
              <a:defRPr>
                <a:solidFill>
                  <a:schemeClr val="accent6"/>
                </a:solidFill>
              </a:defRPr>
            </a:lvl5pPr>
            <a:lvl6pPr indent="-317500" lvl="5" marL="2743200" rtl="0">
              <a:lnSpc>
                <a:spcPct val="115000"/>
              </a:lnSpc>
              <a:spcBef>
                <a:spcPts val="0"/>
              </a:spcBef>
              <a:spcAft>
                <a:spcPts val="0"/>
              </a:spcAft>
              <a:buClr>
                <a:schemeClr val="accent6"/>
              </a:buClr>
              <a:buSzPts val="1400"/>
              <a:buFont typeface="Montserrat"/>
              <a:buChar char="■"/>
              <a:defRPr>
                <a:solidFill>
                  <a:schemeClr val="accent6"/>
                </a:solidFill>
              </a:defRPr>
            </a:lvl6pPr>
            <a:lvl7pPr indent="-317500" lvl="6" marL="3200400" rtl="0">
              <a:lnSpc>
                <a:spcPct val="115000"/>
              </a:lnSpc>
              <a:spcBef>
                <a:spcPts val="0"/>
              </a:spcBef>
              <a:spcAft>
                <a:spcPts val="0"/>
              </a:spcAft>
              <a:buClr>
                <a:schemeClr val="accent6"/>
              </a:buClr>
              <a:buSzPts val="1400"/>
              <a:buFont typeface="Montserrat"/>
              <a:buChar char="●"/>
              <a:defRPr>
                <a:solidFill>
                  <a:schemeClr val="accent6"/>
                </a:solidFill>
              </a:defRPr>
            </a:lvl7pPr>
            <a:lvl8pPr indent="-317500" lvl="7" marL="3657600" rtl="0">
              <a:lnSpc>
                <a:spcPct val="115000"/>
              </a:lnSpc>
              <a:spcBef>
                <a:spcPts val="0"/>
              </a:spcBef>
              <a:spcAft>
                <a:spcPts val="0"/>
              </a:spcAft>
              <a:buClr>
                <a:schemeClr val="accent6"/>
              </a:buClr>
              <a:buSzPts val="1400"/>
              <a:buFont typeface="Montserrat"/>
              <a:buChar char="○"/>
              <a:defRPr>
                <a:solidFill>
                  <a:schemeClr val="accent6"/>
                </a:solidFill>
              </a:defRPr>
            </a:lvl8pPr>
            <a:lvl9pPr indent="-317500" lvl="8" marL="4114800" rtl="0">
              <a:lnSpc>
                <a:spcPct val="115000"/>
              </a:lnSpc>
              <a:spcBef>
                <a:spcPts val="0"/>
              </a:spcBef>
              <a:spcAft>
                <a:spcPts val="0"/>
              </a:spcAft>
              <a:buClr>
                <a:schemeClr val="accent6"/>
              </a:buClr>
              <a:buSzPts val="1400"/>
              <a:buFont typeface="Montserrat"/>
              <a:buChar char="■"/>
              <a:defRPr>
                <a:solidFill>
                  <a:schemeClr val="accent6"/>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297" name="Shape 297"/>
        <p:cNvGrpSpPr/>
        <p:nvPr/>
      </p:nvGrpSpPr>
      <p:grpSpPr>
        <a:xfrm>
          <a:off x="0" y="0"/>
          <a:ext cx="0" cy="0"/>
          <a:chOff x="0" y="0"/>
          <a:chExt cx="0" cy="0"/>
        </a:xfrm>
      </p:grpSpPr>
      <p:sp>
        <p:nvSpPr>
          <p:cNvPr id="298" name="Google Shape;298;p23"/>
          <p:cNvSpPr/>
          <p:nvPr/>
        </p:nvSpPr>
        <p:spPr>
          <a:xfrm>
            <a:off x="1" y="2403125"/>
            <a:ext cx="3065133" cy="2745172"/>
          </a:xfrm>
          <a:custGeom>
            <a:rect b="b" l="l" r="r" t="t"/>
            <a:pathLst>
              <a:path extrusionOk="0" h="37296" w="41643">
                <a:moveTo>
                  <a:pt x="0" y="0"/>
                </a:moveTo>
                <a:lnTo>
                  <a:pt x="0" y="37296"/>
                </a:lnTo>
                <a:lnTo>
                  <a:pt x="41642" y="37296"/>
                </a:lnTo>
                <a:cubicBezTo>
                  <a:pt x="41125" y="35442"/>
                  <a:pt x="40122" y="33770"/>
                  <a:pt x="38603" y="32554"/>
                </a:cubicBezTo>
                <a:cubicBezTo>
                  <a:pt x="36475" y="30822"/>
                  <a:pt x="33709" y="30609"/>
                  <a:pt x="31156" y="29697"/>
                </a:cubicBezTo>
                <a:cubicBezTo>
                  <a:pt x="28602" y="28785"/>
                  <a:pt x="25958" y="26870"/>
                  <a:pt x="25046" y="24347"/>
                </a:cubicBezTo>
                <a:cubicBezTo>
                  <a:pt x="24043" y="21612"/>
                  <a:pt x="24590" y="18207"/>
                  <a:pt x="25715" y="15563"/>
                </a:cubicBezTo>
                <a:cubicBezTo>
                  <a:pt x="26870" y="12858"/>
                  <a:pt x="27842" y="9666"/>
                  <a:pt x="26353" y="7143"/>
                </a:cubicBezTo>
                <a:cubicBezTo>
                  <a:pt x="25107" y="5076"/>
                  <a:pt x="23253" y="4560"/>
                  <a:pt x="20821" y="4529"/>
                </a:cubicBezTo>
                <a:cubicBezTo>
                  <a:pt x="20762" y="4529"/>
                  <a:pt x="20703" y="4528"/>
                  <a:pt x="20644" y="4528"/>
                </a:cubicBezTo>
                <a:cubicBezTo>
                  <a:pt x="18273" y="4528"/>
                  <a:pt x="15929" y="5111"/>
                  <a:pt x="13557" y="5259"/>
                </a:cubicBezTo>
                <a:cubicBezTo>
                  <a:pt x="13260" y="5275"/>
                  <a:pt x="12964" y="5283"/>
                  <a:pt x="12668" y="5283"/>
                </a:cubicBezTo>
                <a:cubicBezTo>
                  <a:pt x="7963" y="5283"/>
                  <a:pt x="3403" y="326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3"/>
          <p:cNvGrpSpPr/>
          <p:nvPr/>
        </p:nvGrpSpPr>
        <p:grpSpPr>
          <a:xfrm>
            <a:off x="-462150" y="3496863"/>
            <a:ext cx="2475510" cy="2262186"/>
            <a:chOff x="7355300" y="3662050"/>
            <a:chExt cx="2475510" cy="2262186"/>
          </a:xfrm>
        </p:grpSpPr>
        <p:sp>
          <p:nvSpPr>
            <p:cNvPr id="300" name="Google Shape;300;p23"/>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3"/>
          <p:cNvSpPr/>
          <p:nvPr/>
        </p:nvSpPr>
        <p:spPr>
          <a:xfrm>
            <a:off x="6309319" y="4780"/>
            <a:ext cx="2834676" cy="3018099"/>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3"/>
          <p:cNvGrpSpPr/>
          <p:nvPr/>
        </p:nvGrpSpPr>
        <p:grpSpPr>
          <a:xfrm flipH="1" rot="10800000">
            <a:off x="7747550" y="-877400"/>
            <a:ext cx="2475510" cy="2262186"/>
            <a:chOff x="7355300" y="3662050"/>
            <a:chExt cx="2475510" cy="2262186"/>
          </a:xfrm>
        </p:grpSpPr>
        <p:sp>
          <p:nvSpPr>
            <p:cNvPr id="306" name="Google Shape;306;p23"/>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3"/>
          <p:cNvSpPr txBox="1"/>
          <p:nvPr>
            <p:ph idx="1" type="subTitle"/>
          </p:nvPr>
        </p:nvSpPr>
        <p:spPr>
          <a:xfrm>
            <a:off x="1448426" y="2913300"/>
            <a:ext cx="31695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11" name="Google Shape;311;p23"/>
          <p:cNvSpPr txBox="1"/>
          <p:nvPr>
            <p:ph idx="2" type="subTitle"/>
          </p:nvPr>
        </p:nvSpPr>
        <p:spPr>
          <a:xfrm>
            <a:off x="1448517" y="1384775"/>
            <a:ext cx="3167700" cy="338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accent6"/>
                </a:solidFill>
                <a:latin typeface="Francois One"/>
                <a:ea typeface="Francois One"/>
                <a:cs typeface="Francois One"/>
                <a:sym typeface="Francois One"/>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312" name="Google Shape;312;p23"/>
          <p:cNvSpPr txBox="1"/>
          <p:nvPr>
            <p:ph idx="3" type="subTitle"/>
          </p:nvPr>
        </p:nvSpPr>
        <p:spPr>
          <a:xfrm>
            <a:off x="1446733" y="2574900"/>
            <a:ext cx="3169500" cy="338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400">
                <a:solidFill>
                  <a:schemeClr val="accent6"/>
                </a:solidFill>
                <a:latin typeface="Francois One"/>
                <a:ea typeface="Francois One"/>
                <a:cs typeface="Francois One"/>
                <a:sym typeface="Francois One"/>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313" name="Google Shape;313;p23"/>
          <p:cNvSpPr txBox="1"/>
          <p:nvPr>
            <p:ph idx="4" type="subTitle"/>
          </p:nvPr>
        </p:nvSpPr>
        <p:spPr>
          <a:xfrm>
            <a:off x="1446825" y="1723175"/>
            <a:ext cx="31677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14" name="Google Shape;314;p23"/>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15" name="Shape 315"/>
        <p:cNvGrpSpPr/>
        <p:nvPr/>
      </p:nvGrpSpPr>
      <p:grpSpPr>
        <a:xfrm>
          <a:off x="0" y="0"/>
          <a:ext cx="0" cy="0"/>
          <a:chOff x="0" y="0"/>
          <a:chExt cx="0" cy="0"/>
        </a:xfrm>
      </p:grpSpPr>
      <p:sp>
        <p:nvSpPr>
          <p:cNvPr id="316" name="Google Shape;316;p24"/>
          <p:cNvSpPr/>
          <p:nvPr/>
        </p:nvSpPr>
        <p:spPr>
          <a:xfrm>
            <a:off x="0" y="4900"/>
            <a:ext cx="3056762" cy="2313188"/>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4"/>
          <p:cNvGrpSpPr/>
          <p:nvPr/>
        </p:nvGrpSpPr>
        <p:grpSpPr>
          <a:xfrm flipH="1" rot="10800000">
            <a:off x="-411100" y="-992525"/>
            <a:ext cx="2475510" cy="2262186"/>
            <a:chOff x="7355300" y="3662050"/>
            <a:chExt cx="2475510" cy="2262186"/>
          </a:xfrm>
        </p:grpSpPr>
        <p:sp>
          <p:nvSpPr>
            <p:cNvPr id="318" name="Google Shape;318;p24"/>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4"/>
          <p:cNvSpPr/>
          <p:nvPr/>
        </p:nvSpPr>
        <p:spPr>
          <a:xfrm>
            <a:off x="7625776" y="3782735"/>
            <a:ext cx="1518240" cy="1360769"/>
          </a:xfrm>
          <a:custGeom>
            <a:rect b="b" l="l" r="r" t="t"/>
            <a:pathLst>
              <a:path extrusionOk="0" h="23892" w="26658">
                <a:moveTo>
                  <a:pt x="26657" y="1"/>
                </a:moveTo>
                <a:cubicBezTo>
                  <a:pt x="24712" y="183"/>
                  <a:pt x="22858" y="913"/>
                  <a:pt x="21369" y="2159"/>
                </a:cubicBezTo>
                <a:cubicBezTo>
                  <a:pt x="19058" y="4134"/>
                  <a:pt x="17934" y="7083"/>
                  <a:pt x="16657" y="9818"/>
                </a:cubicBezTo>
                <a:cubicBezTo>
                  <a:pt x="15350" y="12554"/>
                  <a:pt x="13587" y="15381"/>
                  <a:pt x="10730" y="16414"/>
                </a:cubicBezTo>
                <a:cubicBezTo>
                  <a:pt x="8754" y="17113"/>
                  <a:pt x="6475" y="16840"/>
                  <a:pt x="4620" y="17812"/>
                </a:cubicBezTo>
                <a:cubicBezTo>
                  <a:pt x="2493" y="18907"/>
                  <a:pt x="1429" y="21338"/>
                  <a:pt x="274" y="23436"/>
                </a:cubicBezTo>
                <a:cubicBezTo>
                  <a:pt x="213" y="23588"/>
                  <a:pt x="92" y="23740"/>
                  <a:pt x="0" y="23892"/>
                </a:cubicBezTo>
                <a:lnTo>
                  <a:pt x="26657" y="23892"/>
                </a:lnTo>
                <a:lnTo>
                  <a:pt x="266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8423999" y="4527310"/>
            <a:ext cx="1179606" cy="1183126"/>
            <a:chOff x="10733274" y="-70390"/>
            <a:chExt cx="1179606" cy="1183126"/>
          </a:xfrm>
        </p:grpSpPr>
        <p:sp>
          <p:nvSpPr>
            <p:cNvPr id="324" name="Google Shape;324;p24"/>
            <p:cNvSpPr/>
            <p:nvPr/>
          </p:nvSpPr>
          <p:spPr>
            <a:xfrm rot="10800000">
              <a:off x="10733274" y="-7039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rot="10800000">
              <a:off x="10934255" y="125337"/>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type="title"/>
          </p:nvPr>
        </p:nvSpPr>
        <p:spPr>
          <a:xfrm>
            <a:off x="720000" y="2041213"/>
            <a:ext cx="2246400" cy="431400"/>
          </a:xfrm>
          <a:prstGeom prst="rect">
            <a:avLst/>
          </a:pr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7" name="Google Shape;327;p24"/>
          <p:cNvSpPr txBox="1"/>
          <p:nvPr>
            <p:ph idx="1" type="subTitle"/>
          </p:nvPr>
        </p:nvSpPr>
        <p:spPr>
          <a:xfrm>
            <a:off x="720000" y="2472621"/>
            <a:ext cx="2246400" cy="19086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Font typeface="Montserrat"/>
              <a:buChar char="●"/>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9pPr>
          </a:lstStyle>
          <a:p/>
        </p:txBody>
      </p:sp>
      <p:sp>
        <p:nvSpPr>
          <p:cNvPr id="328" name="Google Shape;328;p24"/>
          <p:cNvSpPr txBox="1"/>
          <p:nvPr>
            <p:ph idx="2" type="title"/>
          </p:nvPr>
        </p:nvSpPr>
        <p:spPr>
          <a:xfrm>
            <a:off x="6177600" y="2041213"/>
            <a:ext cx="2246400" cy="431400"/>
          </a:xfrm>
          <a:prstGeom prst="rect">
            <a:avLst/>
          </a:pr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29" name="Google Shape;329;p24"/>
          <p:cNvSpPr txBox="1"/>
          <p:nvPr>
            <p:ph idx="3" type="subTitle"/>
          </p:nvPr>
        </p:nvSpPr>
        <p:spPr>
          <a:xfrm>
            <a:off x="6177600" y="2472621"/>
            <a:ext cx="2246400" cy="19086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Font typeface="Montserrat"/>
              <a:buChar char="●"/>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9pPr>
          </a:lstStyle>
          <a:p/>
        </p:txBody>
      </p:sp>
      <p:sp>
        <p:nvSpPr>
          <p:cNvPr id="330" name="Google Shape;330;p24"/>
          <p:cNvSpPr txBox="1"/>
          <p:nvPr>
            <p:ph idx="4" type="title"/>
          </p:nvPr>
        </p:nvSpPr>
        <p:spPr>
          <a:xfrm>
            <a:off x="3448800" y="2041213"/>
            <a:ext cx="2246400" cy="431400"/>
          </a:xfrm>
          <a:prstGeom prst="rect">
            <a:avLst/>
          </a:prstGeom>
          <a:solidFill>
            <a:schemeClr val="accent4"/>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31" name="Google Shape;331;p24"/>
          <p:cNvSpPr txBox="1"/>
          <p:nvPr>
            <p:ph idx="5" type="subTitle"/>
          </p:nvPr>
        </p:nvSpPr>
        <p:spPr>
          <a:xfrm>
            <a:off x="3448800" y="2472651"/>
            <a:ext cx="2246400" cy="19086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5"/>
              </a:buClr>
              <a:buSzPts val="1400"/>
              <a:buFont typeface="Montserrat"/>
              <a:buChar char="●"/>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9pPr>
          </a:lstStyle>
          <a:p/>
        </p:txBody>
      </p:sp>
      <p:sp>
        <p:nvSpPr>
          <p:cNvPr id="332" name="Google Shape;332;p24"/>
          <p:cNvSpPr txBox="1"/>
          <p:nvPr>
            <p:ph idx="6"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2">
    <p:spTree>
      <p:nvGrpSpPr>
        <p:cNvPr id="333" name="Shape 333"/>
        <p:cNvGrpSpPr/>
        <p:nvPr/>
      </p:nvGrpSpPr>
      <p:grpSpPr>
        <a:xfrm>
          <a:off x="0" y="0"/>
          <a:ext cx="0" cy="0"/>
          <a:chOff x="0" y="0"/>
          <a:chExt cx="0" cy="0"/>
        </a:xfrm>
      </p:grpSpPr>
      <p:sp>
        <p:nvSpPr>
          <p:cNvPr id="334" name="Google Shape;334;p25"/>
          <p:cNvSpPr/>
          <p:nvPr/>
        </p:nvSpPr>
        <p:spPr>
          <a:xfrm>
            <a:off x="6668524" y="3014182"/>
            <a:ext cx="2475550" cy="2129386"/>
          </a:xfrm>
          <a:custGeom>
            <a:rect b="b" l="l" r="r" t="t"/>
            <a:pathLst>
              <a:path extrusionOk="0" h="39455" w="45869">
                <a:moveTo>
                  <a:pt x="45868" y="1"/>
                </a:moveTo>
                <a:cubicBezTo>
                  <a:pt x="44865" y="1"/>
                  <a:pt x="43832" y="61"/>
                  <a:pt x="42829" y="244"/>
                </a:cubicBezTo>
                <a:cubicBezTo>
                  <a:pt x="35868" y="1217"/>
                  <a:pt x="29546" y="5107"/>
                  <a:pt x="24895" y="10366"/>
                </a:cubicBezTo>
                <a:cubicBezTo>
                  <a:pt x="21825" y="13922"/>
                  <a:pt x="19089" y="18329"/>
                  <a:pt x="14530" y="19575"/>
                </a:cubicBezTo>
                <a:cubicBezTo>
                  <a:pt x="12038" y="20244"/>
                  <a:pt x="9241" y="19819"/>
                  <a:pt x="6962" y="21004"/>
                </a:cubicBezTo>
                <a:cubicBezTo>
                  <a:pt x="4104" y="22463"/>
                  <a:pt x="2858" y="25867"/>
                  <a:pt x="2372" y="29059"/>
                </a:cubicBezTo>
                <a:cubicBezTo>
                  <a:pt x="1916" y="32250"/>
                  <a:pt x="1946" y="35594"/>
                  <a:pt x="548" y="38481"/>
                </a:cubicBezTo>
                <a:cubicBezTo>
                  <a:pt x="396" y="38846"/>
                  <a:pt x="214" y="39120"/>
                  <a:pt x="1" y="39454"/>
                </a:cubicBezTo>
                <a:lnTo>
                  <a:pt x="45868" y="39454"/>
                </a:lnTo>
                <a:lnTo>
                  <a:pt x="45868" y="39363"/>
                </a:lnTo>
                <a:lnTo>
                  <a:pt x="45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flipH="1">
            <a:off x="-100" y="4944"/>
            <a:ext cx="2831980" cy="3015229"/>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5"/>
          <p:cNvGrpSpPr/>
          <p:nvPr/>
        </p:nvGrpSpPr>
        <p:grpSpPr>
          <a:xfrm flipH="1" rot="10800000">
            <a:off x="-517750" y="-1121575"/>
            <a:ext cx="2475510" cy="2262186"/>
            <a:chOff x="7355300" y="3662050"/>
            <a:chExt cx="2475510" cy="2262186"/>
          </a:xfrm>
        </p:grpSpPr>
        <p:sp>
          <p:nvSpPr>
            <p:cNvPr id="337" name="Google Shape;337;p25"/>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25"/>
          <p:cNvGrpSpPr/>
          <p:nvPr/>
        </p:nvGrpSpPr>
        <p:grpSpPr>
          <a:xfrm flipH="1">
            <a:off x="7225321" y="3496875"/>
            <a:ext cx="2475510" cy="2262186"/>
            <a:chOff x="7355300" y="3662050"/>
            <a:chExt cx="2475510" cy="2262186"/>
          </a:xfrm>
        </p:grpSpPr>
        <p:sp>
          <p:nvSpPr>
            <p:cNvPr id="342" name="Google Shape;342;p25"/>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5"/>
          <p:cNvSpPr txBox="1"/>
          <p:nvPr>
            <p:ph type="title"/>
          </p:nvPr>
        </p:nvSpPr>
        <p:spPr>
          <a:xfrm>
            <a:off x="720000" y="2480837"/>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7" name="Google Shape;347;p25"/>
          <p:cNvSpPr txBox="1"/>
          <p:nvPr>
            <p:ph idx="1" type="subTitle"/>
          </p:nvPr>
        </p:nvSpPr>
        <p:spPr>
          <a:xfrm>
            <a:off x="720000" y="2819237"/>
            <a:ext cx="2246400" cy="84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48" name="Google Shape;348;p25"/>
          <p:cNvSpPr txBox="1"/>
          <p:nvPr>
            <p:ph idx="2" type="title"/>
          </p:nvPr>
        </p:nvSpPr>
        <p:spPr>
          <a:xfrm>
            <a:off x="6177600" y="2480837"/>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49" name="Google Shape;349;p25"/>
          <p:cNvSpPr txBox="1"/>
          <p:nvPr>
            <p:ph idx="3" type="subTitle"/>
          </p:nvPr>
        </p:nvSpPr>
        <p:spPr>
          <a:xfrm>
            <a:off x="6177600" y="2819237"/>
            <a:ext cx="2246400" cy="84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50" name="Google Shape;350;p25"/>
          <p:cNvSpPr txBox="1"/>
          <p:nvPr>
            <p:ph idx="4" type="title"/>
          </p:nvPr>
        </p:nvSpPr>
        <p:spPr>
          <a:xfrm>
            <a:off x="3448800" y="2480837"/>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51" name="Google Shape;351;p25"/>
          <p:cNvSpPr txBox="1"/>
          <p:nvPr>
            <p:ph idx="5" type="subTitle"/>
          </p:nvPr>
        </p:nvSpPr>
        <p:spPr>
          <a:xfrm>
            <a:off x="3448800" y="2819250"/>
            <a:ext cx="2246400" cy="846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52" name="Google Shape;352;p25"/>
          <p:cNvSpPr txBox="1"/>
          <p:nvPr>
            <p:ph idx="6"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3" name="Google Shape;353;p25"/>
          <p:cNvSpPr txBox="1"/>
          <p:nvPr>
            <p:ph hasCustomPrompt="1" idx="7" type="title"/>
          </p:nvPr>
        </p:nvSpPr>
        <p:spPr>
          <a:xfrm>
            <a:off x="1591200" y="2061600"/>
            <a:ext cx="5040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354" name="Google Shape;354;p25"/>
          <p:cNvSpPr txBox="1"/>
          <p:nvPr>
            <p:ph hasCustomPrompt="1" idx="8" type="title"/>
          </p:nvPr>
        </p:nvSpPr>
        <p:spPr>
          <a:xfrm>
            <a:off x="4320000" y="2061600"/>
            <a:ext cx="5040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355" name="Google Shape;355;p25"/>
          <p:cNvSpPr txBox="1"/>
          <p:nvPr>
            <p:ph hasCustomPrompt="1" idx="9" type="title"/>
          </p:nvPr>
        </p:nvSpPr>
        <p:spPr>
          <a:xfrm>
            <a:off x="7048800" y="2061600"/>
            <a:ext cx="504000" cy="4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
    <p:spTree>
      <p:nvGrpSpPr>
        <p:cNvPr id="356" name="Shape 356"/>
        <p:cNvGrpSpPr/>
        <p:nvPr/>
      </p:nvGrpSpPr>
      <p:grpSpPr>
        <a:xfrm>
          <a:off x="0" y="0"/>
          <a:ext cx="0" cy="0"/>
          <a:chOff x="0" y="0"/>
          <a:chExt cx="0" cy="0"/>
        </a:xfrm>
      </p:grpSpPr>
      <p:sp>
        <p:nvSpPr>
          <p:cNvPr id="357" name="Google Shape;357;p26"/>
          <p:cNvSpPr/>
          <p:nvPr/>
        </p:nvSpPr>
        <p:spPr>
          <a:xfrm flipH="1">
            <a:off x="5946065" y="0"/>
            <a:ext cx="3197935" cy="1702146"/>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26"/>
          <p:cNvGrpSpPr/>
          <p:nvPr/>
        </p:nvGrpSpPr>
        <p:grpSpPr>
          <a:xfrm>
            <a:off x="7033846" y="-913825"/>
            <a:ext cx="2475510" cy="2262186"/>
            <a:chOff x="7355300" y="3662050"/>
            <a:chExt cx="2475510" cy="2262186"/>
          </a:xfrm>
        </p:grpSpPr>
        <p:sp>
          <p:nvSpPr>
            <p:cNvPr id="359" name="Google Shape;359;p26"/>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6"/>
          <p:cNvSpPr/>
          <p:nvPr/>
        </p:nvSpPr>
        <p:spPr>
          <a:xfrm flipH="1" rot="10800000">
            <a:off x="0" y="3489239"/>
            <a:ext cx="2186135" cy="1654261"/>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6"/>
          <p:cNvGrpSpPr/>
          <p:nvPr/>
        </p:nvGrpSpPr>
        <p:grpSpPr>
          <a:xfrm>
            <a:off x="-566008" y="4179000"/>
            <a:ext cx="1546317" cy="1537543"/>
            <a:chOff x="-566008" y="4179000"/>
            <a:chExt cx="1546317" cy="1537543"/>
          </a:xfrm>
        </p:grpSpPr>
        <p:sp>
          <p:nvSpPr>
            <p:cNvPr id="365" name="Google Shape;365;p26"/>
            <p:cNvSpPr/>
            <p:nvPr/>
          </p:nvSpPr>
          <p:spPr>
            <a:xfrm flipH="1" rot="10800000">
              <a:off x="-566008" y="4179000"/>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flipH="1" rot="10800000">
              <a:off x="-315652" y="4427625"/>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6"/>
          <p:cNvSpPr txBox="1"/>
          <p:nvPr>
            <p:ph type="title"/>
          </p:nvPr>
        </p:nvSpPr>
        <p:spPr>
          <a:xfrm>
            <a:off x="720000" y="3259162"/>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68" name="Google Shape;368;p26"/>
          <p:cNvSpPr txBox="1"/>
          <p:nvPr>
            <p:ph idx="1" type="subTitle"/>
          </p:nvPr>
        </p:nvSpPr>
        <p:spPr>
          <a:xfrm>
            <a:off x="720000" y="3597562"/>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69" name="Google Shape;369;p26"/>
          <p:cNvSpPr txBox="1"/>
          <p:nvPr>
            <p:ph idx="2" type="title"/>
          </p:nvPr>
        </p:nvSpPr>
        <p:spPr>
          <a:xfrm>
            <a:off x="6177600" y="3259162"/>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0" name="Google Shape;370;p26"/>
          <p:cNvSpPr txBox="1"/>
          <p:nvPr>
            <p:ph idx="3" type="subTitle"/>
          </p:nvPr>
        </p:nvSpPr>
        <p:spPr>
          <a:xfrm>
            <a:off x="6177600" y="3597562"/>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71" name="Google Shape;371;p26"/>
          <p:cNvSpPr txBox="1"/>
          <p:nvPr>
            <p:ph idx="4" type="title"/>
          </p:nvPr>
        </p:nvSpPr>
        <p:spPr>
          <a:xfrm>
            <a:off x="3448800" y="3259162"/>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72" name="Google Shape;372;p26"/>
          <p:cNvSpPr txBox="1"/>
          <p:nvPr>
            <p:ph idx="5" type="subTitle"/>
          </p:nvPr>
        </p:nvSpPr>
        <p:spPr>
          <a:xfrm>
            <a:off x="3448800" y="359757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73" name="Google Shape;373;p26"/>
          <p:cNvSpPr txBox="1"/>
          <p:nvPr>
            <p:ph idx="6"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74" name="Shape 374"/>
        <p:cNvGrpSpPr/>
        <p:nvPr/>
      </p:nvGrpSpPr>
      <p:grpSpPr>
        <a:xfrm>
          <a:off x="0" y="0"/>
          <a:ext cx="0" cy="0"/>
          <a:chOff x="0" y="0"/>
          <a:chExt cx="0" cy="0"/>
        </a:xfrm>
      </p:grpSpPr>
      <p:sp>
        <p:nvSpPr>
          <p:cNvPr id="375" name="Google Shape;375;p27"/>
          <p:cNvSpPr/>
          <p:nvPr/>
        </p:nvSpPr>
        <p:spPr>
          <a:xfrm>
            <a:off x="6309318" y="30"/>
            <a:ext cx="2834676" cy="3018099"/>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27"/>
          <p:cNvGrpSpPr/>
          <p:nvPr/>
        </p:nvGrpSpPr>
        <p:grpSpPr>
          <a:xfrm>
            <a:off x="7978671" y="-304775"/>
            <a:ext cx="1546317" cy="1537543"/>
            <a:chOff x="6976821" y="-938875"/>
            <a:chExt cx="1546317" cy="1537543"/>
          </a:xfrm>
        </p:grpSpPr>
        <p:sp>
          <p:nvSpPr>
            <p:cNvPr id="377" name="Google Shape;377;p27"/>
            <p:cNvSpPr/>
            <p:nvPr/>
          </p:nvSpPr>
          <p:spPr>
            <a:xfrm rot="10800000">
              <a:off x="6976821" y="-938875"/>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rot="10800000">
              <a:off x="7246563" y="-690250"/>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27"/>
          <p:cNvSpPr/>
          <p:nvPr/>
        </p:nvSpPr>
        <p:spPr>
          <a:xfrm>
            <a:off x="50" y="2708773"/>
            <a:ext cx="2718559" cy="2434776"/>
          </a:xfrm>
          <a:custGeom>
            <a:rect b="b" l="l" r="r" t="t"/>
            <a:pathLst>
              <a:path extrusionOk="0" h="37296" w="41643">
                <a:moveTo>
                  <a:pt x="0" y="0"/>
                </a:moveTo>
                <a:lnTo>
                  <a:pt x="0" y="37296"/>
                </a:lnTo>
                <a:lnTo>
                  <a:pt x="41642" y="37296"/>
                </a:lnTo>
                <a:cubicBezTo>
                  <a:pt x="41125" y="35442"/>
                  <a:pt x="40122" y="33770"/>
                  <a:pt x="38603" y="32554"/>
                </a:cubicBezTo>
                <a:cubicBezTo>
                  <a:pt x="36475" y="30822"/>
                  <a:pt x="33709" y="30609"/>
                  <a:pt x="31156" y="29697"/>
                </a:cubicBezTo>
                <a:cubicBezTo>
                  <a:pt x="28602" y="28785"/>
                  <a:pt x="25958" y="26870"/>
                  <a:pt x="25046" y="24347"/>
                </a:cubicBezTo>
                <a:cubicBezTo>
                  <a:pt x="24043" y="21612"/>
                  <a:pt x="24590" y="18207"/>
                  <a:pt x="25715" y="15563"/>
                </a:cubicBezTo>
                <a:cubicBezTo>
                  <a:pt x="26870" y="12858"/>
                  <a:pt x="27842" y="9666"/>
                  <a:pt x="26353" y="7143"/>
                </a:cubicBezTo>
                <a:cubicBezTo>
                  <a:pt x="25107" y="5076"/>
                  <a:pt x="23253" y="4560"/>
                  <a:pt x="20821" y="4529"/>
                </a:cubicBezTo>
                <a:cubicBezTo>
                  <a:pt x="20762" y="4529"/>
                  <a:pt x="20703" y="4528"/>
                  <a:pt x="20644" y="4528"/>
                </a:cubicBezTo>
                <a:cubicBezTo>
                  <a:pt x="18273" y="4528"/>
                  <a:pt x="15929" y="5111"/>
                  <a:pt x="13557" y="5259"/>
                </a:cubicBezTo>
                <a:cubicBezTo>
                  <a:pt x="13260" y="5275"/>
                  <a:pt x="12964" y="5283"/>
                  <a:pt x="12668" y="5283"/>
                </a:cubicBezTo>
                <a:cubicBezTo>
                  <a:pt x="7963" y="5283"/>
                  <a:pt x="3403" y="326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7"/>
          <p:cNvGrpSpPr/>
          <p:nvPr/>
        </p:nvGrpSpPr>
        <p:grpSpPr>
          <a:xfrm rot="10800000">
            <a:off x="-691250" y="3378650"/>
            <a:ext cx="2475510" cy="2262186"/>
            <a:chOff x="7355300" y="3662050"/>
            <a:chExt cx="2475510" cy="2262186"/>
          </a:xfrm>
        </p:grpSpPr>
        <p:sp>
          <p:nvSpPr>
            <p:cNvPr id="381" name="Google Shape;381;p27"/>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27"/>
          <p:cNvSpPr txBox="1"/>
          <p:nvPr>
            <p:ph type="title"/>
          </p:nvPr>
        </p:nvSpPr>
        <p:spPr>
          <a:xfrm>
            <a:off x="1791600" y="20115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6" name="Google Shape;386;p27"/>
          <p:cNvSpPr txBox="1"/>
          <p:nvPr>
            <p:ph idx="1" type="subTitle"/>
          </p:nvPr>
        </p:nvSpPr>
        <p:spPr>
          <a:xfrm>
            <a:off x="1791600" y="23499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87" name="Google Shape;387;p27"/>
          <p:cNvSpPr txBox="1"/>
          <p:nvPr>
            <p:ph idx="2" type="title"/>
          </p:nvPr>
        </p:nvSpPr>
        <p:spPr>
          <a:xfrm>
            <a:off x="5109600" y="20115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88" name="Google Shape;388;p27"/>
          <p:cNvSpPr txBox="1"/>
          <p:nvPr>
            <p:ph idx="3" type="subTitle"/>
          </p:nvPr>
        </p:nvSpPr>
        <p:spPr>
          <a:xfrm>
            <a:off x="5109600" y="23499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89" name="Google Shape;389;p27"/>
          <p:cNvSpPr txBox="1"/>
          <p:nvPr>
            <p:ph idx="4" type="title"/>
          </p:nvPr>
        </p:nvSpPr>
        <p:spPr>
          <a:xfrm>
            <a:off x="1791600" y="3756775"/>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0" name="Google Shape;390;p27"/>
          <p:cNvSpPr txBox="1"/>
          <p:nvPr>
            <p:ph idx="5" type="subTitle"/>
          </p:nvPr>
        </p:nvSpPr>
        <p:spPr>
          <a:xfrm>
            <a:off x="1791600" y="4095175"/>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91" name="Google Shape;391;p27"/>
          <p:cNvSpPr txBox="1"/>
          <p:nvPr>
            <p:ph idx="6" type="title"/>
          </p:nvPr>
        </p:nvSpPr>
        <p:spPr>
          <a:xfrm>
            <a:off x="5109600" y="3756775"/>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2" name="Google Shape;392;p27"/>
          <p:cNvSpPr txBox="1"/>
          <p:nvPr>
            <p:ph idx="7" type="subTitle"/>
          </p:nvPr>
        </p:nvSpPr>
        <p:spPr>
          <a:xfrm>
            <a:off x="5109600" y="4095175"/>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393" name="Google Shape;393;p27"/>
          <p:cNvSpPr txBox="1"/>
          <p:nvPr>
            <p:ph idx="8"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394" name="Shape 394"/>
        <p:cNvGrpSpPr/>
        <p:nvPr/>
      </p:nvGrpSpPr>
      <p:grpSpPr>
        <a:xfrm>
          <a:off x="0" y="0"/>
          <a:ext cx="0" cy="0"/>
          <a:chOff x="0" y="0"/>
          <a:chExt cx="0" cy="0"/>
        </a:xfrm>
      </p:grpSpPr>
      <p:sp>
        <p:nvSpPr>
          <p:cNvPr id="395" name="Google Shape;395;p28"/>
          <p:cNvSpPr/>
          <p:nvPr/>
        </p:nvSpPr>
        <p:spPr>
          <a:xfrm flipH="1">
            <a:off x="6011328" y="4925"/>
            <a:ext cx="3132672" cy="2370394"/>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28"/>
          <p:cNvGrpSpPr/>
          <p:nvPr/>
        </p:nvGrpSpPr>
        <p:grpSpPr>
          <a:xfrm>
            <a:off x="7110046" y="-466600"/>
            <a:ext cx="2475510" cy="2262186"/>
            <a:chOff x="7355300" y="3662050"/>
            <a:chExt cx="2475510" cy="2262186"/>
          </a:xfrm>
        </p:grpSpPr>
        <p:sp>
          <p:nvSpPr>
            <p:cNvPr id="397" name="Google Shape;397;p28"/>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8"/>
          <p:cNvSpPr/>
          <p:nvPr/>
        </p:nvSpPr>
        <p:spPr>
          <a:xfrm flipH="1">
            <a:off x="43" y="3191774"/>
            <a:ext cx="2083247" cy="1951766"/>
          </a:xfrm>
          <a:custGeom>
            <a:rect b="b" l="l" r="r" t="t"/>
            <a:pathLst>
              <a:path extrusionOk="0" h="26542" w="28330">
                <a:moveTo>
                  <a:pt x="27010" y="0"/>
                </a:moveTo>
                <a:cubicBezTo>
                  <a:pt x="25536" y="0"/>
                  <a:pt x="24091" y="487"/>
                  <a:pt x="23132" y="1587"/>
                </a:cubicBezTo>
                <a:cubicBezTo>
                  <a:pt x="21612" y="3289"/>
                  <a:pt x="21703" y="5903"/>
                  <a:pt x="20639" y="7879"/>
                </a:cubicBezTo>
                <a:cubicBezTo>
                  <a:pt x="19180" y="10493"/>
                  <a:pt x="16019" y="11648"/>
                  <a:pt x="13131" y="12408"/>
                </a:cubicBezTo>
                <a:cubicBezTo>
                  <a:pt x="10244" y="13198"/>
                  <a:pt x="7113" y="13958"/>
                  <a:pt x="5198" y="16329"/>
                </a:cubicBezTo>
                <a:cubicBezTo>
                  <a:pt x="3557" y="18335"/>
                  <a:pt x="3222" y="21131"/>
                  <a:pt x="2128" y="23502"/>
                </a:cubicBezTo>
                <a:cubicBezTo>
                  <a:pt x="1581" y="24627"/>
                  <a:pt x="882" y="25660"/>
                  <a:pt x="1" y="26542"/>
                </a:cubicBezTo>
                <a:lnTo>
                  <a:pt x="28329" y="26542"/>
                </a:lnTo>
                <a:lnTo>
                  <a:pt x="28329" y="128"/>
                </a:lnTo>
                <a:cubicBezTo>
                  <a:pt x="27895" y="44"/>
                  <a:pt x="27451" y="0"/>
                  <a:pt x="27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8"/>
          <p:cNvGrpSpPr/>
          <p:nvPr/>
        </p:nvGrpSpPr>
        <p:grpSpPr>
          <a:xfrm>
            <a:off x="-223333" y="4039125"/>
            <a:ext cx="1546317" cy="1537543"/>
            <a:chOff x="-223333" y="4039125"/>
            <a:chExt cx="1546317" cy="1537543"/>
          </a:xfrm>
        </p:grpSpPr>
        <p:sp>
          <p:nvSpPr>
            <p:cNvPr id="403" name="Google Shape;403;p28"/>
            <p:cNvSpPr/>
            <p:nvPr/>
          </p:nvSpPr>
          <p:spPr>
            <a:xfrm flipH="1" rot="10800000">
              <a:off x="-223333" y="4039125"/>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flipH="1" rot="10800000">
              <a:off x="27023" y="4287750"/>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8"/>
          <p:cNvSpPr txBox="1"/>
          <p:nvPr>
            <p:ph type="title"/>
          </p:nvPr>
        </p:nvSpPr>
        <p:spPr>
          <a:xfrm>
            <a:off x="1676675" y="1627488"/>
            <a:ext cx="2246400" cy="338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6" name="Google Shape;406;p28"/>
          <p:cNvSpPr txBox="1"/>
          <p:nvPr>
            <p:ph idx="1" type="subTitle"/>
          </p:nvPr>
        </p:nvSpPr>
        <p:spPr>
          <a:xfrm>
            <a:off x="1676675" y="1965686"/>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07" name="Google Shape;407;p28"/>
          <p:cNvSpPr txBox="1"/>
          <p:nvPr>
            <p:ph idx="2" type="title"/>
          </p:nvPr>
        </p:nvSpPr>
        <p:spPr>
          <a:xfrm>
            <a:off x="6177600" y="1627488"/>
            <a:ext cx="2246400" cy="338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8" name="Google Shape;408;p28"/>
          <p:cNvSpPr txBox="1"/>
          <p:nvPr>
            <p:ph idx="3" type="subTitle"/>
          </p:nvPr>
        </p:nvSpPr>
        <p:spPr>
          <a:xfrm>
            <a:off x="6177600" y="1965888"/>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09" name="Google Shape;409;p28"/>
          <p:cNvSpPr txBox="1"/>
          <p:nvPr>
            <p:ph idx="4" type="title"/>
          </p:nvPr>
        </p:nvSpPr>
        <p:spPr>
          <a:xfrm>
            <a:off x="1676675" y="3061363"/>
            <a:ext cx="2246400" cy="338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0" name="Google Shape;410;p28"/>
          <p:cNvSpPr txBox="1"/>
          <p:nvPr>
            <p:ph idx="5" type="subTitle"/>
          </p:nvPr>
        </p:nvSpPr>
        <p:spPr>
          <a:xfrm>
            <a:off x="1676675" y="3399763"/>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11" name="Google Shape;411;p28"/>
          <p:cNvSpPr txBox="1"/>
          <p:nvPr>
            <p:ph idx="6" type="title"/>
          </p:nvPr>
        </p:nvSpPr>
        <p:spPr>
          <a:xfrm>
            <a:off x="6177600" y="3062263"/>
            <a:ext cx="2246400" cy="338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2" name="Google Shape;412;p28"/>
          <p:cNvSpPr txBox="1"/>
          <p:nvPr>
            <p:ph idx="7" type="subTitle"/>
          </p:nvPr>
        </p:nvSpPr>
        <p:spPr>
          <a:xfrm>
            <a:off x="6177600" y="3399763"/>
            <a:ext cx="22464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13" name="Google Shape;413;p28"/>
          <p:cNvSpPr txBox="1"/>
          <p:nvPr>
            <p:ph idx="8"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14" name="Shape 414"/>
        <p:cNvGrpSpPr/>
        <p:nvPr/>
      </p:nvGrpSpPr>
      <p:grpSpPr>
        <a:xfrm>
          <a:off x="0" y="0"/>
          <a:ext cx="0" cy="0"/>
          <a:chOff x="0" y="0"/>
          <a:chExt cx="0" cy="0"/>
        </a:xfrm>
      </p:grpSpPr>
      <p:sp>
        <p:nvSpPr>
          <p:cNvPr id="415" name="Google Shape;415;p29"/>
          <p:cNvSpPr txBox="1"/>
          <p:nvPr>
            <p:ph type="title"/>
          </p:nvPr>
        </p:nvSpPr>
        <p:spPr>
          <a:xfrm>
            <a:off x="720000" y="19770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6" name="Google Shape;416;p29"/>
          <p:cNvSpPr txBox="1"/>
          <p:nvPr>
            <p:ph idx="1" type="subTitle"/>
          </p:nvPr>
        </p:nvSpPr>
        <p:spPr>
          <a:xfrm>
            <a:off x="720000" y="23154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17" name="Google Shape;417;p29"/>
          <p:cNvSpPr txBox="1"/>
          <p:nvPr>
            <p:ph idx="2" type="title"/>
          </p:nvPr>
        </p:nvSpPr>
        <p:spPr>
          <a:xfrm>
            <a:off x="3448800" y="19770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8" name="Google Shape;418;p29"/>
          <p:cNvSpPr txBox="1"/>
          <p:nvPr>
            <p:ph idx="3" type="subTitle"/>
          </p:nvPr>
        </p:nvSpPr>
        <p:spPr>
          <a:xfrm>
            <a:off x="3448798" y="23154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19" name="Google Shape;419;p29"/>
          <p:cNvSpPr txBox="1"/>
          <p:nvPr>
            <p:ph idx="4" type="title"/>
          </p:nvPr>
        </p:nvSpPr>
        <p:spPr>
          <a:xfrm>
            <a:off x="720000" y="37584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0" name="Google Shape;420;p29"/>
          <p:cNvSpPr txBox="1"/>
          <p:nvPr>
            <p:ph idx="5" type="subTitle"/>
          </p:nvPr>
        </p:nvSpPr>
        <p:spPr>
          <a:xfrm>
            <a:off x="720000" y="40968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21" name="Google Shape;421;p29"/>
          <p:cNvSpPr txBox="1"/>
          <p:nvPr>
            <p:ph idx="6" type="title"/>
          </p:nvPr>
        </p:nvSpPr>
        <p:spPr>
          <a:xfrm>
            <a:off x="3448800" y="37584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2" name="Google Shape;422;p29"/>
          <p:cNvSpPr txBox="1"/>
          <p:nvPr>
            <p:ph idx="7" type="subTitle"/>
          </p:nvPr>
        </p:nvSpPr>
        <p:spPr>
          <a:xfrm>
            <a:off x="3448798" y="40968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23" name="Google Shape;423;p29"/>
          <p:cNvSpPr txBox="1"/>
          <p:nvPr>
            <p:ph idx="8" type="title"/>
          </p:nvPr>
        </p:nvSpPr>
        <p:spPr>
          <a:xfrm>
            <a:off x="6177595" y="19770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4" name="Google Shape;424;p29"/>
          <p:cNvSpPr txBox="1"/>
          <p:nvPr>
            <p:ph idx="9" type="subTitle"/>
          </p:nvPr>
        </p:nvSpPr>
        <p:spPr>
          <a:xfrm>
            <a:off x="6177595" y="23154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25" name="Google Shape;425;p29"/>
          <p:cNvSpPr txBox="1"/>
          <p:nvPr>
            <p:ph idx="13" type="title"/>
          </p:nvPr>
        </p:nvSpPr>
        <p:spPr>
          <a:xfrm>
            <a:off x="6177595" y="375840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6" name="Google Shape;426;p29"/>
          <p:cNvSpPr txBox="1"/>
          <p:nvPr>
            <p:ph idx="14" type="subTitle"/>
          </p:nvPr>
        </p:nvSpPr>
        <p:spPr>
          <a:xfrm>
            <a:off x="6177595" y="409680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27" name="Google Shape;427;p29"/>
          <p:cNvSpPr txBox="1"/>
          <p:nvPr>
            <p:ph idx="15"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8" name="Google Shape;428;p29"/>
          <p:cNvSpPr/>
          <p:nvPr/>
        </p:nvSpPr>
        <p:spPr>
          <a:xfrm rot="10800000">
            <a:off x="47" y="34"/>
            <a:ext cx="2618203" cy="2252091"/>
          </a:xfrm>
          <a:custGeom>
            <a:rect b="b" l="l" r="r" t="t"/>
            <a:pathLst>
              <a:path extrusionOk="0" h="39455" w="45869">
                <a:moveTo>
                  <a:pt x="45868" y="1"/>
                </a:moveTo>
                <a:cubicBezTo>
                  <a:pt x="44865" y="1"/>
                  <a:pt x="43832" y="61"/>
                  <a:pt x="42829" y="244"/>
                </a:cubicBezTo>
                <a:cubicBezTo>
                  <a:pt x="35868" y="1217"/>
                  <a:pt x="29546" y="5107"/>
                  <a:pt x="24895" y="10366"/>
                </a:cubicBezTo>
                <a:cubicBezTo>
                  <a:pt x="21825" y="13922"/>
                  <a:pt x="19089" y="18329"/>
                  <a:pt x="14530" y="19575"/>
                </a:cubicBezTo>
                <a:cubicBezTo>
                  <a:pt x="12038" y="20244"/>
                  <a:pt x="9241" y="19819"/>
                  <a:pt x="6962" y="21004"/>
                </a:cubicBezTo>
                <a:cubicBezTo>
                  <a:pt x="4104" y="22463"/>
                  <a:pt x="2858" y="25867"/>
                  <a:pt x="2372" y="29059"/>
                </a:cubicBezTo>
                <a:cubicBezTo>
                  <a:pt x="1916" y="32250"/>
                  <a:pt x="1946" y="35594"/>
                  <a:pt x="548" y="38481"/>
                </a:cubicBezTo>
                <a:cubicBezTo>
                  <a:pt x="396" y="38846"/>
                  <a:pt x="214" y="39120"/>
                  <a:pt x="1" y="39454"/>
                </a:cubicBezTo>
                <a:lnTo>
                  <a:pt x="45868" y="39454"/>
                </a:lnTo>
                <a:lnTo>
                  <a:pt x="45868" y="39363"/>
                </a:lnTo>
                <a:lnTo>
                  <a:pt x="45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9"/>
          <p:cNvGrpSpPr/>
          <p:nvPr/>
        </p:nvGrpSpPr>
        <p:grpSpPr>
          <a:xfrm flipH="1" rot="10800000">
            <a:off x="-219104" y="-510112"/>
            <a:ext cx="2475510" cy="2262186"/>
            <a:chOff x="7355300" y="3662050"/>
            <a:chExt cx="2475510" cy="2262186"/>
          </a:xfrm>
        </p:grpSpPr>
        <p:sp>
          <p:nvSpPr>
            <p:cNvPr id="430" name="Google Shape;430;p29"/>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9"/>
          <p:cNvSpPr/>
          <p:nvPr/>
        </p:nvSpPr>
        <p:spPr>
          <a:xfrm>
            <a:off x="7598546" y="3758416"/>
            <a:ext cx="1545431" cy="1385079"/>
          </a:xfrm>
          <a:custGeom>
            <a:rect b="b" l="l" r="r" t="t"/>
            <a:pathLst>
              <a:path extrusionOk="0" h="23892" w="26658">
                <a:moveTo>
                  <a:pt x="26657" y="1"/>
                </a:moveTo>
                <a:cubicBezTo>
                  <a:pt x="24712" y="183"/>
                  <a:pt x="22858" y="913"/>
                  <a:pt x="21369" y="2159"/>
                </a:cubicBezTo>
                <a:cubicBezTo>
                  <a:pt x="19058" y="4134"/>
                  <a:pt x="17934" y="7083"/>
                  <a:pt x="16657" y="9818"/>
                </a:cubicBezTo>
                <a:cubicBezTo>
                  <a:pt x="15350" y="12554"/>
                  <a:pt x="13587" y="15381"/>
                  <a:pt x="10730" y="16414"/>
                </a:cubicBezTo>
                <a:cubicBezTo>
                  <a:pt x="8754" y="17113"/>
                  <a:pt x="6475" y="16840"/>
                  <a:pt x="4620" y="17812"/>
                </a:cubicBezTo>
                <a:cubicBezTo>
                  <a:pt x="2493" y="18907"/>
                  <a:pt x="1429" y="21338"/>
                  <a:pt x="274" y="23436"/>
                </a:cubicBezTo>
                <a:cubicBezTo>
                  <a:pt x="213" y="23588"/>
                  <a:pt x="92" y="23740"/>
                  <a:pt x="0" y="23892"/>
                </a:cubicBezTo>
                <a:lnTo>
                  <a:pt x="26657" y="23892"/>
                </a:lnTo>
                <a:lnTo>
                  <a:pt x="266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29"/>
          <p:cNvGrpSpPr/>
          <p:nvPr/>
        </p:nvGrpSpPr>
        <p:grpSpPr>
          <a:xfrm>
            <a:off x="8395428" y="4391125"/>
            <a:ext cx="1179606" cy="1183126"/>
            <a:chOff x="8814878" y="4434000"/>
            <a:chExt cx="1179606" cy="1183126"/>
          </a:xfrm>
        </p:grpSpPr>
        <p:sp>
          <p:nvSpPr>
            <p:cNvPr id="436" name="Google Shape;436;p29"/>
            <p:cNvSpPr/>
            <p:nvPr/>
          </p:nvSpPr>
          <p:spPr>
            <a:xfrm flipH="1">
              <a:off x="8814878" y="443400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flipH="1">
              <a:off x="9015859" y="464028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438" name="Shape 438"/>
        <p:cNvGrpSpPr/>
        <p:nvPr/>
      </p:nvGrpSpPr>
      <p:grpSpPr>
        <a:xfrm>
          <a:off x="0" y="0"/>
          <a:ext cx="0" cy="0"/>
          <a:chOff x="0" y="0"/>
          <a:chExt cx="0" cy="0"/>
        </a:xfrm>
      </p:grpSpPr>
      <p:sp>
        <p:nvSpPr>
          <p:cNvPr id="439" name="Google Shape;439;p30"/>
          <p:cNvSpPr/>
          <p:nvPr/>
        </p:nvSpPr>
        <p:spPr>
          <a:xfrm flipH="1" rot="10800000">
            <a:off x="6208150" y="-1"/>
            <a:ext cx="2935846" cy="2631226"/>
          </a:xfrm>
          <a:custGeom>
            <a:rect b="b" l="l" r="r" t="t"/>
            <a:pathLst>
              <a:path extrusionOk="0" h="23892" w="26658">
                <a:moveTo>
                  <a:pt x="26657" y="1"/>
                </a:moveTo>
                <a:cubicBezTo>
                  <a:pt x="24712" y="183"/>
                  <a:pt x="22858" y="913"/>
                  <a:pt x="21369" y="2159"/>
                </a:cubicBezTo>
                <a:cubicBezTo>
                  <a:pt x="19058" y="4134"/>
                  <a:pt x="17934" y="7083"/>
                  <a:pt x="16657" y="9818"/>
                </a:cubicBezTo>
                <a:cubicBezTo>
                  <a:pt x="15350" y="12554"/>
                  <a:pt x="13587" y="15381"/>
                  <a:pt x="10730" y="16414"/>
                </a:cubicBezTo>
                <a:cubicBezTo>
                  <a:pt x="8754" y="17113"/>
                  <a:pt x="6475" y="16840"/>
                  <a:pt x="4620" y="17812"/>
                </a:cubicBezTo>
                <a:cubicBezTo>
                  <a:pt x="2493" y="18907"/>
                  <a:pt x="1429" y="21338"/>
                  <a:pt x="274" y="23436"/>
                </a:cubicBezTo>
                <a:cubicBezTo>
                  <a:pt x="213" y="23588"/>
                  <a:pt x="92" y="23740"/>
                  <a:pt x="0" y="23892"/>
                </a:cubicBezTo>
                <a:lnTo>
                  <a:pt x="26657" y="23892"/>
                </a:lnTo>
                <a:lnTo>
                  <a:pt x="266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30"/>
          <p:cNvGrpSpPr/>
          <p:nvPr/>
        </p:nvGrpSpPr>
        <p:grpSpPr>
          <a:xfrm>
            <a:off x="8028795" y="-692926"/>
            <a:ext cx="1806411" cy="1796162"/>
            <a:chOff x="7777245" y="278037"/>
            <a:chExt cx="1806411" cy="1796162"/>
          </a:xfrm>
        </p:grpSpPr>
        <p:sp>
          <p:nvSpPr>
            <p:cNvPr id="441" name="Google Shape;441;p30"/>
            <p:cNvSpPr/>
            <p:nvPr/>
          </p:nvSpPr>
          <p:spPr>
            <a:xfrm>
              <a:off x="7777245" y="278037"/>
              <a:ext cx="1806411" cy="1796162"/>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8069711" y="582897"/>
              <a:ext cx="1198832" cy="1200858"/>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30"/>
          <p:cNvSpPr/>
          <p:nvPr/>
        </p:nvSpPr>
        <p:spPr>
          <a:xfrm flipH="1">
            <a:off x="-146" y="2967725"/>
            <a:ext cx="2602646" cy="2175913"/>
          </a:xfrm>
          <a:custGeom>
            <a:rect b="b" l="l" r="r" t="t"/>
            <a:pathLst>
              <a:path extrusionOk="0" h="42490" w="50823">
                <a:moveTo>
                  <a:pt x="44933" y="0"/>
                </a:moveTo>
                <a:cubicBezTo>
                  <a:pt x="43015" y="0"/>
                  <a:pt x="41094" y="349"/>
                  <a:pt x="39302" y="1030"/>
                </a:cubicBezTo>
                <a:cubicBezTo>
                  <a:pt x="35108" y="2641"/>
                  <a:pt x="31703" y="5985"/>
                  <a:pt x="29728" y="9967"/>
                </a:cubicBezTo>
                <a:cubicBezTo>
                  <a:pt x="27813" y="13827"/>
                  <a:pt x="27053" y="18569"/>
                  <a:pt x="23801" y="21395"/>
                </a:cubicBezTo>
                <a:cubicBezTo>
                  <a:pt x="20609" y="24222"/>
                  <a:pt x="15898" y="24405"/>
                  <a:pt x="12159" y="26472"/>
                </a:cubicBezTo>
                <a:cubicBezTo>
                  <a:pt x="8025" y="28751"/>
                  <a:pt x="5442" y="33037"/>
                  <a:pt x="3101" y="37140"/>
                </a:cubicBezTo>
                <a:lnTo>
                  <a:pt x="1" y="42490"/>
                </a:lnTo>
                <a:lnTo>
                  <a:pt x="50822" y="42490"/>
                </a:lnTo>
                <a:lnTo>
                  <a:pt x="50822" y="1182"/>
                </a:lnTo>
                <a:cubicBezTo>
                  <a:pt x="48967" y="387"/>
                  <a:pt x="46952" y="0"/>
                  <a:pt x="4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0"/>
          <p:cNvGrpSpPr/>
          <p:nvPr/>
        </p:nvGrpSpPr>
        <p:grpSpPr>
          <a:xfrm rot="10800000">
            <a:off x="-782740" y="3156888"/>
            <a:ext cx="2891890" cy="2642686"/>
            <a:chOff x="7355300" y="3662050"/>
            <a:chExt cx="2475510" cy="2262186"/>
          </a:xfrm>
        </p:grpSpPr>
        <p:sp>
          <p:nvSpPr>
            <p:cNvPr id="445" name="Google Shape;445;p30"/>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0"/>
          <p:cNvSpPr txBox="1"/>
          <p:nvPr>
            <p:ph hasCustomPrompt="1" type="title"/>
          </p:nvPr>
        </p:nvSpPr>
        <p:spPr>
          <a:xfrm>
            <a:off x="1683000" y="540000"/>
            <a:ext cx="5778000" cy="84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solidFill>
                  <a:schemeClr val="accent5"/>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0" name="Google Shape;450;p30"/>
          <p:cNvSpPr txBox="1"/>
          <p:nvPr>
            <p:ph idx="1" type="subTitle"/>
          </p:nvPr>
        </p:nvSpPr>
        <p:spPr>
          <a:xfrm>
            <a:off x="1683000" y="1386000"/>
            <a:ext cx="5778000" cy="33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ontserrat"/>
              <a:buNone/>
              <a:defRPr sz="16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p:txBody>
      </p:sp>
      <p:sp>
        <p:nvSpPr>
          <p:cNvPr id="451" name="Google Shape;451;p30"/>
          <p:cNvSpPr txBox="1"/>
          <p:nvPr>
            <p:ph hasCustomPrompt="1" idx="2" type="title"/>
          </p:nvPr>
        </p:nvSpPr>
        <p:spPr>
          <a:xfrm>
            <a:off x="1683000" y="1979538"/>
            <a:ext cx="5778000" cy="84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solidFill>
                  <a:schemeClr val="accent5"/>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2" name="Google Shape;452;p30"/>
          <p:cNvSpPr txBox="1"/>
          <p:nvPr>
            <p:ph idx="3" type="subTitle"/>
          </p:nvPr>
        </p:nvSpPr>
        <p:spPr>
          <a:xfrm>
            <a:off x="1683000" y="2825538"/>
            <a:ext cx="5778000" cy="33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ontserrat"/>
              <a:buNone/>
              <a:defRPr sz="16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p:txBody>
      </p:sp>
      <p:sp>
        <p:nvSpPr>
          <p:cNvPr id="453" name="Google Shape;453;p30"/>
          <p:cNvSpPr txBox="1"/>
          <p:nvPr>
            <p:ph hasCustomPrompt="1" idx="4" type="title"/>
          </p:nvPr>
        </p:nvSpPr>
        <p:spPr>
          <a:xfrm>
            <a:off x="1683000" y="3419088"/>
            <a:ext cx="5778000" cy="84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6200">
                <a:solidFill>
                  <a:schemeClr val="accent5"/>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54" name="Google Shape;454;p30"/>
          <p:cNvSpPr txBox="1"/>
          <p:nvPr>
            <p:ph idx="5" type="subTitle"/>
          </p:nvPr>
        </p:nvSpPr>
        <p:spPr>
          <a:xfrm>
            <a:off x="1683000" y="4265088"/>
            <a:ext cx="5778000" cy="33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ontserrat"/>
              <a:buNone/>
              <a:defRPr sz="16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600"/>
              <a:buFont typeface="Montserrat"/>
              <a:buNone/>
              <a:defRPr sz="1600">
                <a:solidFill>
                  <a:schemeClr val="dk1"/>
                </a:solidFill>
                <a:latin typeface="Montserrat"/>
                <a:ea typeface="Montserrat"/>
                <a:cs typeface="Montserrat"/>
                <a:sym typeface="Montserra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p:nvPr/>
        </p:nvSpPr>
        <p:spPr>
          <a:xfrm>
            <a:off x="7145074" y="0"/>
            <a:ext cx="1998965" cy="2128313"/>
          </a:xfrm>
          <a:custGeom>
            <a:rect b="b" l="l" r="r" t="t"/>
            <a:pathLst>
              <a:path extrusionOk="0" h="41004" w="38512">
                <a:moveTo>
                  <a:pt x="1125" y="0"/>
                </a:moveTo>
                <a:cubicBezTo>
                  <a:pt x="0" y="4377"/>
                  <a:pt x="2462" y="9119"/>
                  <a:pt x="5958" y="12037"/>
                </a:cubicBezTo>
                <a:cubicBezTo>
                  <a:pt x="9636" y="15077"/>
                  <a:pt x="14286" y="16688"/>
                  <a:pt x="18602" y="18724"/>
                </a:cubicBezTo>
                <a:cubicBezTo>
                  <a:pt x="21125" y="19909"/>
                  <a:pt x="23861" y="21703"/>
                  <a:pt x="24043" y="24438"/>
                </a:cubicBezTo>
                <a:cubicBezTo>
                  <a:pt x="24226" y="26748"/>
                  <a:pt x="22493" y="28876"/>
                  <a:pt x="22432" y="31186"/>
                </a:cubicBezTo>
                <a:cubicBezTo>
                  <a:pt x="22402" y="34347"/>
                  <a:pt x="25411" y="36627"/>
                  <a:pt x="28268" y="37964"/>
                </a:cubicBezTo>
                <a:cubicBezTo>
                  <a:pt x="31490" y="39484"/>
                  <a:pt x="34955" y="40518"/>
                  <a:pt x="38512" y="41004"/>
                </a:cubicBezTo>
                <a:lnTo>
                  <a:pt x="385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7626346" y="-326125"/>
            <a:ext cx="2475510" cy="2262186"/>
            <a:chOff x="7355300" y="3662050"/>
            <a:chExt cx="2475510" cy="2262186"/>
          </a:xfrm>
        </p:grpSpPr>
        <p:sp>
          <p:nvSpPr>
            <p:cNvPr id="37" name="Google Shape;37;p4"/>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4"/>
          <p:cNvSpPr/>
          <p:nvPr/>
        </p:nvSpPr>
        <p:spPr>
          <a:xfrm>
            <a:off x="0" y="3719225"/>
            <a:ext cx="1590242" cy="1424241"/>
          </a:xfrm>
          <a:custGeom>
            <a:rect b="b" l="l" r="r" t="t"/>
            <a:pathLst>
              <a:path extrusionOk="0" h="37296" w="41643">
                <a:moveTo>
                  <a:pt x="0" y="0"/>
                </a:moveTo>
                <a:lnTo>
                  <a:pt x="0" y="37296"/>
                </a:lnTo>
                <a:lnTo>
                  <a:pt x="41642" y="37296"/>
                </a:lnTo>
                <a:cubicBezTo>
                  <a:pt x="41125" y="35442"/>
                  <a:pt x="40122" y="33770"/>
                  <a:pt x="38603" y="32554"/>
                </a:cubicBezTo>
                <a:cubicBezTo>
                  <a:pt x="36475" y="30822"/>
                  <a:pt x="33709" y="30609"/>
                  <a:pt x="31156" y="29697"/>
                </a:cubicBezTo>
                <a:cubicBezTo>
                  <a:pt x="28602" y="28785"/>
                  <a:pt x="25958" y="26870"/>
                  <a:pt x="25046" y="24347"/>
                </a:cubicBezTo>
                <a:cubicBezTo>
                  <a:pt x="24043" y="21612"/>
                  <a:pt x="24590" y="18207"/>
                  <a:pt x="25715" y="15563"/>
                </a:cubicBezTo>
                <a:cubicBezTo>
                  <a:pt x="26870" y="12858"/>
                  <a:pt x="27842" y="9666"/>
                  <a:pt x="26353" y="7143"/>
                </a:cubicBezTo>
                <a:cubicBezTo>
                  <a:pt x="25107" y="5076"/>
                  <a:pt x="23253" y="4560"/>
                  <a:pt x="20821" y="4529"/>
                </a:cubicBezTo>
                <a:cubicBezTo>
                  <a:pt x="20762" y="4529"/>
                  <a:pt x="20703" y="4528"/>
                  <a:pt x="20644" y="4528"/>
                </a:cubicBezTo>
                <a:cubicBezTo>
                  <a:pt x="18273" y="4528"/>
                  <a:pt x="15929" y="5111"/>
                  <a:pt x="13557" y="5259"/>
                </a:cubicBezTo>
                <a:cubicBezTo>
                  <a:pt x="13260" y="5275"/>
                  <a:pt x="12964" y="5283"/>
                  <a:pt x="12668" y="5283"/>
                </a:cubicBezTo>
                <a:cubicBezTo>
                  <a:pt x="7963" y="5283"/>
                  <a:pt x="3403" y="326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4"/>
          <p:cNvGrpSpPr/>
          <p:nvPr/>
        </p:nvGrpSpPr>
        <p:grpSpPr>
          <a:xfrm>
            <a:off x="-645537" y="4268668"/>
            <a:ext cx="1546317" cy="1537543"/>
            <a:chOff x="2848963" y="6038868"/>
            <a:chExt cx="1546317" cy="1537543"/>
          </a:xfrm>
        </p:grpSpPr>
        <p:sp>
          <p:nvSpPr>
            <p:cNvPr id="43" name="Google Shape;43;p4"/>
            <p:cNvSpPr/>
            <p:nvPr/>
          </p:nvSpPr>
          <p:spPr>
            <a:xfrm>
              <a:off x="2848963" y="6038868"/>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3099319" y="6299833"/>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4"/>
          <p:cNvSpPr txBox="1"/>
          <p:nvPr>
            <p:ph idx="1" type="body"/>
          </p:nvPr>
        </p:nvSpPr>
        <p:spPr>
          <a:xfrm>
            <a:off x="720000" y="1216800"/>
            <a:ext cx="7704000" cy="3386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200"/>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_1">
    <p:spTree>
      <p:nvGrpSpPr>
        <p:cNvPr id="455" name="Shape 455"/>
        <p:cNvGrpSpPr/>
        <p:nvPr/>
      </p:nvGrpSpPr>
      <p:grpSpPr>
        <a:xfrm>
          <a:off x="0" y="0"/>
          <a:ext cx="0" cy="0"/>
          <a:chOff x="0" y="0"/>
          <a:chExt cx="0" cy="0"/>
        </a:xfrm>
      </p:grpSpPr>
      <p:sp>
        <p:nvSpPr>
          <p:cNvPr id="456" name="Google Shape;456;p31"/>
          <p:cNvSpPr/>
          <p:nvPr/>
        </p:nvSpPr>
        <p:spPr>
          <a:xfrm>
            <a:off x="-49" y="4874"/>
            <a:ext cx="2966386" cy="2244682"/>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1"/>
          <p:cNvGrpSpPr/>
          <p:nvPr/>
        </p:nvGrpSpPr>
        <p:grpSpPr>
          <a:xfrm flipH="1" rot="10800000">
            <a:off x="-458600" y="-995675"/>
            <a:ext cx="2475510" cy="2262186"/>
            <a:chOff x="7355300" y="3662050"/>
            <a:chExt cx="2475510" cy="2262186"/>
          </a:xfrm>
        </p:grpSpPr>
        <p:sp>
          <p:nvSpPr>
            <p:cNvPr id="458" name="Google Shape;458;p31"/>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31"/>
          <p:cNvSpPr/>
          <p:nvPr/>
        </p:nvSpPr>
        <p:spPr>
          <a:xfrm>
            <a:off x="7622975" y="3718450"/>
            <a:ext cx="1521038" cy="1425040"/>
          </a:xfrm>
          <a:custGeom>
            <a:rect b="b" l="l" r="r" t="t"/>
            <a:pathLst>
              <a:path extrusionOk="0" h="26542" w="28330">
                <a:moveTo>
                  <a:pt x="27010" y="0"/>
                </a:moveTo>
                <a:cubicBezTo>
                  <a:pt x="25536" y="0"/>
                  <a:pt x="24091" y="487"/>
                  <a:pt x="23132" y="1587"/>
                </a:cubicBezTo>
                <a:cubicBezTo>
                  <a:pt x="21612" y="3289"/>
                  <a:pt x="21703" y="5903"/>
                  <a:pt x="20639" y="7879"/>
                </a:cubicBezTo>
                <a:cubicBezTo>
                  <a:pt x="19180" y="10493"/>
                  <a:pt x="16019" y="11648"/>
                  <a:pt x="13131" y="12408"/>
                </a:cubicBezTo>
                <a:cubicBezTo>
                  <a:pt x="10244" y="13198"/>
                  <a:pt x="7113" y="13958"/>
                  <a:pt x="5198" y="16329"/>
                </a:cubicBezTo>
                <a:cubicBezTo>
                  <a:pt x="3557" y="18335"/>
                  <a:pt x="3222" y="21131"/>
                  <a:pt x="2128" y="23502"/>
                </a:cubicBezTo>
                <a:cubicBezTo>
                  <a:pt x="1581" y="24627"/>
                  <a:pt x="882" y="25660"/>
                  <a:pt x="1" y="26542"/>
                </a:cubicBezTo>
                <a:lnTo>
                  <a:pt x="28329" y="26542"/>
                </a:lnTo>
                <a:lnTo>
                  <a:pt x="28329" y="128"/>
                </a:lnTo>
                <a:cubicBezTo>
                  <a:pt x="27895" y="44"/>
                  <a:pt x="27451" y="0"/>
                  <a:pt x="27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1"/>
          <p:cNvGrpSpPr/>
          <p:nvPr/>
        </p:nvGrpSpPr>
        <p:grpSpPr>
          <a:xfrm>
            <a:off x="8133871" y="4304100"/>
            <a:ext cx="1546317" cy="1537543"/>
            <a:chOff x="9437371" y="-1149450"/>
            <a:chExt cx="1546317" cy="1537543"/>
          </a:xfrm>
        </p:grpSpPr>
        <p:sp>
          <p:nvSpPr>
            <p:cNvPr id="464" name="Google Shape;464;p31"/>
            <p:cNvSpPr/>
            <p:nvPr/>
          </p:nvSpPr>
          <p:spPr>
            <a:xfrm rot="10800000">
              <a:off x="9437371" y="-1149450"/>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rot="10800000">
              <a:off x="9707113" y="-900825"/>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1"/>
          <p:cNvSpPr txBox="1"/>
          <p:nvPr>
            <p:ph type="title"/>
          </p:nvPr>
        </p:nvSpPr>
        <p:spPr>
          <a:xfrm>
            <a:off x="720000" y="342385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7" name="Google Shape;467;p31"/>
          <p:cNvSpPr txBox="1"/>
          <p:nvPr>
            <p:ph idx="1" type="subTitle"/>
          </p:nvPr>
        </p:nvSpPr>
        <p:spPr>
          <a:xfrm>
            <a:off x="720000" y="376225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68" name="Google Shape;468;p31"/>
          <p:cNvSpPr txBox="1"/>
          <p:nvPr>
            <p:ph idx="2" type="title"/>
          </p:nvPr>
        </p:nvSpPr>
        <p:spPr>
          <a:xfrm>
            <a:off x="3448800" y="342385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9" name="Google Shape;469;p31"/>
          <p:cNvSpPr txBox="1"/>
          <p:nvPr>
            <p:ph idx="3" type="subTitle"/>
          </p:nvPr>
        </p:nvSpPr>
        <p:spPr>
          <a:xfrm>
            <a:off x="3448800" y="376225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70" name="Google Shape;470;p31"/>
          <p:cNvSpPr txBox="1"/>
          <p:nvPr>
            <p:ph idx="4" type="title"/>
          </p:nvPr>
        </p:nvSpPr>
        <p:spPr>
          <a:xfrm>
            <a:off x="6177595" y="3423850"/>
            <a:ext cx="22464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71" name="Google Shape;471;p31"/>
          <p:cNvSpPr txBox="1"/>
          <p:nvPr>
            <p:ph idx="5" type="subTitle"/>
          </p:nvPr>
        </p:nvSpPr>
        <p:spPr>
          <a:xfrm>
            <a:off x="6177595" y="3762250"/>
            <a:ext cx="2246400" cy="504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72" name="Google Shape;472;p31"/>
          <p:cNvSpPr txBox="1"/>
          <p:nvPr>
            <p:ph idx="6"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3" name="Google Shape;473;p31"/>
          <p:cNvSpPr txBox="1"/>
          <p:nvPr>
            <p:ph hasCustomPrompt="1" idx="7" type="title"/>
          </p:nvPr>
        </p:nvSpPr>
        <p:spPr>
          <a:xfrm>
            <a:off x="1216800" y="2196050"/>
            <a:ext cx="12528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74" name="Google Shape;474;p31"/>
          <p:cNvSpPr txBox="1"/>
          <p:nvPr>
            <p:ph hasCustomPrompt="1" idx="8" type="title"/>
          </p:nvPr>
        </p:nvSpPr>
        <p:spPr>
          <a:xfrm>
            <a:off x="3946950" y="2193064"/>
            <a:ext cx="12501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75" name="Google Shape;475;p31"/>
          <p:cNvSpPr txBox="1"/>
          <p:nvPr>
            <p:ph hasCustomPrompt="1" idx="9" type="title"/>
          </p:nvPr>
        </p:nvSpPr>
        <p:spPr>
          <a:xfrm>
            <a:off x="6674395" y="2193064"/>
            <a:ext cx="12528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b="1" sz="30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_1_1_1">
    <p:spTree>
      <p:nvGrpSpPr>
        <p:cNvPr id="476" name="Shape 476"/>
        <p:cNvGrpSpPr/>
        <p:nvPr/>
      </p:nvGrpSpPr>
      <p:grpSpPr>
        <a:xfrm>
          <a:off x="0" y="0"/>
          <a:ext cx="0" cy="0"/>
          <a:chOff x="0" y="0"/>
          <a:chExt cx="0" cy="0"/>
        </a:xfrm>
      </p:grpSpPr>
      <p:sp>
        <p:nvSpPr>
          <p:cNvPr id="477" name="Google Shape;477;p32"/>
          <p:cNvSpPr/>
          <p:nvPr/>
        </p:nvSpPr>
        <p:spPr>
          <a:xfrm>
            <a:off x="-1" y="0"/>
            <a:ext cx="3023921" cy="1609524"/>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7618251" y="3813850"/>
            <a:ext cx="1525704" cy="1329650"/>
          </a:xfrm>
          <a:custGeom>
            <a:rect b="b" l="l" r="r" t="t"/>
            <a:pathLst>
              <a:path extrusionOk="0" h="23892" w="26658">
                <a:moveTo>
                  <a:pt x="26657" y="1"/>
                </a:moveTo>
                <a:cubicBezTo>
                  <a:pt x="24712" y="183"/>
                  <a:pt x="22858" y="913"/>
                  <a:pt x="21369" y="2159"/>
                </a:cubicBezTo>
                <a:cubicBezTo>
                  <a:pt x="19058" y="4134"/>
                  <a:pt x="17934" y="7083"/>
                  <a:pt x="16657" y="9818"/>
                </a:cubicBezTo>
                <a:cubicBezTo>
                  <a:pt x="15350" y="12554"/>
                  <a:pt x="13587" y="15381"/>
                  <a:pt x="10730" y="16414"/>
                </a:cubicBezTo>
                <a:cubicBezTo>
                  <a:pt x="8754" y="17113"/>
                  <a:pt x="6475" y="16840"/>
                  <a:pt x="4620" y="17812"/>
                </a:cubicBezTo>
                <a:cubicBezTo>
                  <a:pt x="2493" y="18907"/>
                  <a:pt x="1429" y="21338"/>
                  <a:pt x="274" y="23436"/>
                </a:cubicBezTo>
                <a:cubicBezTo>
                  <a:pt x="213" y="23588"/>
                  <a:pt x="92" y="23740"/>
                  <a:pt x="0" y="23892"/>
                </a:cubicBezTo>
                <a:lnTo>
                  <a:pt x="26657" y="23892"/>
                </a:lnTo>
                <a:lnTo>
                  <a:pt x="266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32"/>
          <p:cNvGrpSpPr/>
          <p:nvPr/>
        </p:nvGrpSpPr>
        <p:grpSpPr>
          <a:xfrm flipH="1">
            <a:off x="-206350" y="-1067350"/>
            <a:ext cx="2475510" cy="2262186"/>
            <a:chOff x="7355300" y="3662050"/>
            <a:chExt cx="2475510" cy="2262186"/>
          </a:xfrm>
        </p:grpSpPr>
        <p:sp>
          <p:nvSpPr>
            <p:cNvPr id="480" name="Google Shape;480;p32"/>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32"/>
          <p:cNvGrpSpPr/>
          <p:nvPr/>
        </p:nvGrpSpPr>
        <p:grpSpPr>
          <a:xfrm>
            <a:off x="8421599" y="4417585"/>
            <a:ext cx="1179606" cy="1183126"/>
            <a:chOff x="10733274" y="-70390"/>
            <a:chExt cx="1179606" cy="1183126"/>
          </a:xfrm>
        </p:grpSpPr>
        <p:sp>
          <p:nvSpPr>
            <p:cNvPr id="485" name="Google Shape;485;p32"/>
            <p:cNvSpPr/>
            <p:nvPr/>
          </p:nvSpPr>
          <p:spPr>
            <a:xfrm rot="10800000">
              <a:off x="10733274" y="-7039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rot="10800000">
              <a:off x="10934255" y="125337"/>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32"/>
          <p:cNvSpPr txBox="1"/>
          <p:nvPr>
            <p:ph type="title"/>
          </p:nvPr>
        </p:nvSpPr>
        <p:spPr>
          <a:xfrm>
            <a:off x="2202900" y="1609525"/>
            <a:ext cx="1980000" cy="338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88" name="Google Shape;488;p32"/>
          <p:cNvSpPr txBox="1"/>
          <p:nvPr>
            <p:ph idx="1" type="subTitle"/>
          </p:nvPr>
        </p:nvSpPr>
        <p:spPr>
          <a:xfrm>
            <a:off x="2202900" y="1947925"/>
            <a:ext cx="19800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89" name="Google Shape;489;p32"/>
          <p:cNvSpPr txBox="1"/>
          <p:nvPr>
            <p:ph idx="2" type="title"/>
          </p:nvPr>
        </p:nvSpPr>
        <p:spPr>
          <a:xfrm>
            <a:off x="5818200" y="1608525"/>
            <a:ext cx="1980000" cy="338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0" name="Google Shape;490;p32"/>
          <p:cNvSpPr txBox="1"/>
          <p:nvPr>
            <p:ph idx="3" type="subTitle"/>
          </p:nvPr>
        </p:nvSpPr>
        <p:spPr>
          <a:xfrm>
            <a:off x="5818200" y="1946925"/>
            <a:ext cx="19800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91" name="Google Shape;491;p32"/>
          <p:cNvSpPr txBox="1"/>
          <p:nvPr>
            <p:ph idx="4" type="title"/>
          </p:nvPr>
        </p:nvSpPr>
        <p:spPr>
          <a:xfrm>
            <a:off x="2828700" y="3410550"/>
            <a:ext cx="1980000" cy="338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2" name="Google Shape;492;p32"/>
          <p:cNvSpPr txBox="1"/>
          <p:nvPr>
            <p:ph idx="5" type="subTitle"/>
          </p:nvPr>
        </p:nvSpPr>
        <p:spPr>
          <a:xfrm>
            <a:off x="2828700" y="3748950"/>
            <a:ext cx="19800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93" name="Google Shape;493;p32"/>
          <p:cNvSpPr txBox="1"/>
          <p:nvPr>
            <p:ph idx="6"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4" name="Google Shape;494;p32"/>
          <p:cNvSpPr txBox="1"/>
          <p:nvPr>
            <p:ph hasCustomPrompt="1" idx="7" type="title"/>
          </p:nvPr>
        </p:nvSpPr>
        <p:spPr>
          <a:xfrm>
            <a:off x="938392" y="1897609"/>
            <a:ext cx="1046100" cy="3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b="1" sz="24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95" name="Google Shape;495;p32"/>
          <p:cNvSpPr txBox="1"/>
          <p:nvPr>
            <p:ph hasCustomPrompt="1" idx="8" type="title"/>
          </p:nvPr>
        </p:nvSpPr>
        <p:spPr>
          <a:xfrm>
            <a:off x="4553692" y="1897609"/>
            <a:ext cx="1046100" cy="3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b="1" sz="24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96" name="Google Shape;496;p32"/>
          <p:cNvSpPr txBox="1"/>
          <p:nvPr>
            <p:ph hasCustomPrompt="1" idx="9" type="title"/>
          </p:nvPr>
        </p:nvSpPr>
        <p:spPr>
          <a:xfrm>
            <a:off x="1564192" y="3696950"/>
            <a:ext cx="1046100" cy="3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b="1" sz="24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97" name="Google Shape;497;p32"/>
          <p:cNvSpPr txBox="1"/>
          <p:nvPr>
            <p:ph idx="13" type="title"/>
          </p:nvPr>
        </p:nvSpPr>
        <p:spPr>
          <a:xfrm>
            <a:off x="6444000" y="3410550"/>
            <a:ext cx="1980000" cy="3384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8" name="Google Shape;498;p32"/>
          <p:cNvSpPr txBox="1"/>
          <p:nvPr>
            <p:ph idx="14" type="subTitle"/>
          </p:nvPr>
        </p:nvSpPr>
        <p:spPr>
          <a:xfrm>
            <a:off x="6444000" y="3748950"/>
            <a:ext cx="1980000" cy="504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4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499" name="Google Shape;499;p32"/>
          <p:cNvSpPr txBox="1"/>
          <p:nvPr>
            <p:ph hasCustomPrompt="1" idx="15" type="title"/>
          </p:nvPr>
        </p:nvSpPr>
        <p:spPr>
          <a:xfrm>
            <a:off x="5179492" y="3696959"/>
            <a:ext cx="1046100" cy="3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400"/>
              <a:buNone/>
              <a:defRPr b="1" sz="2400">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00" name="Shape 500"/>
        <p:cNvGrpSpPr/>
        <p:nvPr/>
      </p:nvGrpSpPr>
      <p:grpSpPr>
        <a:xfrm>
          <a:off x="0" y="0"/>
          <a:ext cx="0" cy="0"/>
          <a:chOff x="0" y="0"/>
          <a:chExt cx="0" cy="0"/>
        </a:xfrm>
      </p:grpSpPr>
      <p:sp>
        <p:nvSpPr>
          <p:cNvPr id="501" name="Google Shape;501;p33"/>
          <p:cNvSpPr txBox="1"/>
          <p:nvPr>
            <p:ph type="ctrTitle"/>
          </p:nvPr>
        </p:nvSpPr>
        <p:spPr>
          <a:xfrm>
            <a:off x="3128400" y="540000"/>
            <a:ext cx="2887200" cy="70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2" name="Google Shape;502;p33"/>
          <p:cNvSpPr txBox="1"/>
          <p:nvPr>
            <p:ph idx="1" type="subTitle"/>
          </p:nvPr>
        </p:nvSpPr>
        <p:spPr>
          <a:xfrm>
            <a:off x="3128400" y="1242600"/>
            <a:ext cx="2887200" cy="1184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503" name="Google Shape;503;p33"/>
          <p:cNvSpPr txBox="1"/>
          <p:nvPr/>
        </p:nvSpPr>
        <p:spPr>
          <a:xfrm>
            <a:off x="2800350" y="3533775"/>
            <a:ext cx="3543300" cy="731400"/>
          </a:xfrm>
          <a:prstGeom prst="rect">
            <a:avLst/>
          </a:prstGeom>
          <a:noFill/>
          <a:ln>
            <a:noFill/>
          </a:ln>
        </p:spPr>
        <p:txBody>
          <a:bodyPr anchorCtr="0" anchor="t" bIns="91425" lIns="0" spcFirstLastPara="1" rIns="0" wrap="square" tIns="91425">
            <a:noAutofit/>
          </a:bodyPr>
          <a:lstStyle/>
          <a:p>
            <a:pPr indent="0" lvl="0" marL="0" rtl="0" algn="ctr">
              <a:lnSpc>
                <a:spcPct val="100000"/>
              </a:lnSpc>
              <a:spcBef>
                <a:spcPts val="300"/>
              </a:spcBef>
              <a:spcAft>
                <a:spcPts val="0"/>
              </a:spcAft>
              <a:buNone/>
            </a:pPr>
            <a:r>
              <a:rPr b="1" lang="en" sz="1200">
                <a:solidFill>
                  <a:schemeClr val="accent6"/>
                </a:solidFill>
                <a:latin typeface="Montserrat"/>
                <a:ea typeface="Montserrat"/>
                <a:cs typeface="Montserrat"/>
                <a:sym typeface="Montserrat"/>
              </a:rPr>
              <a:t>CREDITS:</a:t>
            </a:r>
            <a:r>
              <a:rPr lang="en" sz="1200">
                <a:solidFill>
                  <a:schemeClr val="accent6"/>
                </a:solidFill>
                <a:latin typeface="Montserrat"/>
                <a:ea typeface="Montserrat"/>
                <a:cs typeface="Montserrat"/>
                <a:sym typeface="Montserrat"/>
              </a:rPr>
              <a:t> This presentation template was created by </a:t>
            </a:r>
            <a:r>
              <a:rPr b="1" lang="en" sz="1200">
                <a:solidFill>
                  <a:schemeClr val="accent6"/>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accent6"/>
                </a:solidFill>
                <a:latin typeface="Montserrat"/>
                <a:ea typeface="Montserrat"/>
                <a:cs typeface="Montserrat"/>
                <a:sym typeface="Montserrat"/>
              </a:rPr>
              <a:t>, including icons by </a:t>
            </a:r>
            <a:r>
              <a:rPr b="1" lang="en" sz="1200">
                <a:solidFill>
                  <a:schemeClr val="accent6"/>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accent6"/>
                </a:solidFill>
                <a:latin typeface="Montserrat"/>
                <a:ea typeface="Montserrat"/>
                <a:cs typeface="Montserrat"/>
                <a:sym typeface="Montserrat"/>
              </a:rPr>
              <a:t>, infographics &amp; images by </a:t>
            </a:r>
            <a:r>
              <a:rPr b="1" lang="en" sz="1200">
                <a:solidFill>
                  <a:schemeClr val="accent6"/>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accent6"/>
              </a:solidFill>
              <a:latin typeface="Montserrat"/>
              <a:ea typeface="Montserrat"/>
              <a:cs typeface="Montserrat"/>
              <a:sym typeface="Montserrat"/>
            </a:endParaRPr>
          </a:p>
        </p:txBody>
      </p:sp>
      <p:sp>
        <p:nvSpPr>
          <p:cNvPr id="504" name="Google Shape;504;p33"/>
          <p:cNvSpPr/>
          <p:nvPr/>
        </p:nvSpPr>
        <p:spPr>
          <a:xfrm>
            <a:off x="-6" y="100"/>
            <a:ext cx="3759328" cy="2000955"/>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33"/>
          <p:cNvGrpSpPr/>
          <p:nvPr/>
        </p:nvGrpSpPr>
        <p:grpSpPr>
          <a:xfrm>
            <a:off x="-831387" y="-757512"/>
            <a:ext cx="2475510" cy="2262186"/>
            <a:chOff x="7355300" y="3662050"/>
            <a:chExt cx="2475510" cy="2262186"/>
          </a:xfrm>
        </p:grpSpPr>
        <p:sp>
          <p:nvSpPr>
            <p:cNvPr id="506" name="Google Shape;506;p33"/>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3"/>
          <p:cNvSpPr/>
          <p:nvPr/>
        </p:nvSpPr>
        <p:spPr>
          <a:xfrm rot="10800000">
            <a:off x="5595075" y="2461400"/>
            <a:ext cx="3548930" cy="2685497"/>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3"/>
          <p:cNvGrpSpPr/>
          <p:nvPr/>
        </p:nvGrpSpPr>
        <p:grpSpPr>
          <a:xfrm flipH="1" rot="10800000">
            <a:off x="7035571" y="3304625"/>
            <a:ext cx="2475510" cy="2262186"/>
            <a:chOff x="7355300" y="3662050"/>
            <a:chExt cx="2475510" cy="2262186"/>
          </a:xfrm>
        </p:grpSpPr>
        <p:sp>
          <p:nvSpPr>
            <p:cNvPr id="512" name="Google Shape;512;p33"/>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516" name="Shape 516"/>
        <p:cNvGrpSpPr/>
        <p:nvPr/>
      </p:nvGrpSpPr>
      <p:grpSpPr>
        <a:xfrm>
          <a:off x="0" y="0"/>
          <a:ext cx="0" cy="0"/>
          <a:chOff x="0" y="0"/>
          <a:chExt cx="0" cy="0"/>
        </a:xfrm>
      </p:grpSpPr>
      <p:sp>
        <p:nvSpPr>
          <p:cNvPr id="517" name="Google Shape;517;p34"/>
          <p:cNvSpPr/>
          <p:nvPr/>
        </p:nvSpPr>
        <p:spPr>
          <a:xfrm flipH="1">
            <a:off x="5592113" y="0"/>
            <a:ext cx="3551886" cy="2687733"/>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flipH="1">
            <a:off x="-6" y="2017404"/>
            <a:ext cx="3739175" cy="3126096"/>
          </a:xfrm>
          <a:custGeom>
            <a:rect b="b" l="l" r="r" t="t"/>
            <a:pathLst>
              <a:path extrusionOk="0" h="42490" w="50823">
                <a:moveTo>
                  <a:pt x="44933" y="0"/>
                </a:moveTo>
                <a:cubicBezTo>
                  <a:pt x="43015" y="0"/>
                  <a:pt x="41094" y="349"/>
                  <a:pt x="39302" y="1030"/>
                </a:cubicBezTo>
                <a:cubicBezTo>
                  <a:pt x="35108" y="2641"/>
                  <a:pt x="31703" y="5985"/>
                  <a:pt x="29728" y="9967"/>
                </a:cubicBezTo>
                <a:cubicBezTo>
                  <a:pt x="27813" y="13827"/>
                  <a:pt x="27053" y="18569"/>
                  <a:pt x="23801" y="21395"/>
                </a:cubicBezTo>
                <a:cubicBezTo>
                  <a:pt x="20609" y="24222"/>
                  <a:pt x="15898" y="24405"/>
                  <a:pt x="12159" y="26472"/>
                </a:cubicBezTo>
                <a:cubicBezTo>
                  <a:pt x="8025" y="28751"/>
                  <a:pt x="5442" y="33037"/>
                  <a:pt x="3101" y="37140"/>
                </a:cubicBezTo>
                <a:lnTo>
                  <a:pt x="1" y="42490"/>
                </a:lnTo>
                <a:lnTo>
                  <a:pt x="50822" y="42490"/>
                </a:lnTo>
                <a:lnTo>
                  <a:pt x="50822" y="1182"/>
                </a:lnTo>
                <a:cubicBezTo>
                  <a:pt x="48967" y="387"/>
                  <a:pt x="46952" y="0"/>
                  <a:pt x="4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4"/>
          <p:cNvGrpSpPr/>
          <p:nvPr/>
        </p:nvGrpSpPr>
        <p:grpSpPr>
          <a:xfrm flipH="1" rot="10800000">
            <a:off x="-609600" y="3490925"/>
            <a:ext cx="2475510" cy="2262186"/>
            <a:chOff x="7355300" y="3662050"/>
            <a:chExt cx="2475510" cy="2262186"/>
          </a:xfrm>
        </p:grpSpPr>
        <p:sp>
          <p:nvSpPr>
            <p:cNvPr id="520" name="Google Shape;520;p34"/>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4"/>
          <p:cNvGrpSpPr/>
          <p:nvPr/>
        </p:nvGrpSpPr>
        <p:grpSpPr>
          <a:xfrm>
            <a:off x="7201896" y="-457200"/>
            <a:ext cx="2475510" cy="2262186"/>
            <a:chOff x="7355300" y="3662050"/>
            <a:chExt cx="2475510" cy="2262186"/>
          </a:xfrm>
        </p:grpSpPr>
        <p:sp>
          <p:nvSpPr>
            <p:cNvPr id="525" name="Google Shape;525;p34"/>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529" name="Shape 529"/>
        <p:cNvGrpSpPr/>
        <p:nvPr/>
      </p:nvGrpSpPr>
      <p:grpSpPr>
        <a:xfrm>
          <a:off x="0" y="0"/>
          <a:ext cx="0" cy="0"/>
          <a:chOff x="0" y="0"/>
          <a:chExt cx="0" cy="0"/>
        </a:xfrm>
      </p:grpSpPr>
      <p:sp>
        <p:nvSpPr>
          <p:cNvPr id="530" name="Google Shape;530;p35"/>
          <p:cNvSpPr/>
          <p:nvPr/>
        </p:nvSpPr>
        <p:spPr>
          <a:xfrm>
            <a:off x="0" y="0"/>
            <a:ext cx="4399424" cy="2341655"/>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5772293" y="2243243"/>
            <a:ext cx="3371716" cy="2900238"/>
          </a:xfrm>
          <a:custGeom>
            <a:rect b="b" l="l" r="r" t="t"/>
            <a:pathLst>
              <a:path extrusionOk="0" h="39455" w="45869">
                <a:moveTo>
                  <a:pt x="45868" y="1"/>
                </a:moveTo>
                <a:cubicBezTo>
                  <a:pt x="44865" y="1"/>
                  <a:pt x="43832" y="61"/>
                  <a:pt x="42829" y="244"/>
                </a:cubicBezTo>
                <a:cubicBezTo>
                  <a:pt x="35868" y="1217"/>
                  <a:pt x="29546" y="5107"/>
                  <a:pt x="24895" y="10366"/>
                </a:cubicBezTo>
                <a:cubicBezTo>
                  <a:pt x="21825" y="13922"/>
                  <a:pt x="19089" y="18329"/>
                  <a:pt x="14530" y="19575"/>
                </a:cubicBezTo>
                <a:cubicBezTo>
                  <a:pt x="12038" y="20244"/>
                  <a:pt x="9241" y="19819"/>
                  <a:pt x="6962" y="21004"/>
                </a:cubicBezTo>
                <a:cubicBezTo>
                  <a:pt x="4104" y="22463"/>
                  <a:pt x="2858" y="25867"/>
                  <a:pt x="2372" y="29059"/>
                </a:cubicBezTo>
                <a:cubicBezTo>
                  <a:pt x="1916" y="32250"/>
                  <a:pt x="1946" y="35594"/>
                  <a:pt x="548" y="38481"/>
                </a:cubicBezTo>
                <a:cubicBezTo>
                  <a:pt x="396" y="38846"/>
                  <a:pt x="214" y="39120"/>
                  <a:pt x="1" y="39454"/>
                </a:cubicBezTo>
                <a:lnTo>
                  <a:pt x="45868" y="39454"/>
                </a:lnTo>
                <a:lnTo>
                  <a:pt x="45868" y="39363"/>
                </a:lnTo>
                <a:lnTo>
                  <a:pt x="45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35"/>
          <p:cNvGrpSpPr/>
          <p:nvPr/>
        </p:nvGrpSpPr>
        <p:grpSpPr>
          <a:xfrm flipH="1" rot="10800000">
            <a:off x="-457200" y="-533400"/>
            <a:ext cx="2475510" cy="2262186"/>
            <a:chOff x="7355300" y="3662050"/>
            <a:chExt cx="2475510" cy="2262186"/>
          </a:xfrm>
        </p:grpSpPr>
        <p:sp>
          <p:nvSpPr>
            <p:cNvPr id="533" name="Google Shape;533;p35"/>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5"/>
          <p:cNvGrpSpPr/>
          <p:nvPr/>
        </p:nvGrpSpPr>
        <p:grpSpPr>
          <a:xfrm flipH="1">
            <a:off x="7125696" y="3414725"/>
            <a:ext cx="2475510" cy="2262186"/>
            <a:chOff x="7355300" y="3662050"/>
            <a:chExt cx="2475510" cy="2262186"/>
          </a:xfrm>
        </p:grpSpPr>
        <p:sp>
          <p:nvSpPr>
            <p:cNvPr id="538" name="Google Shape;538;p35"/>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42" name="Shape 542"/>
        <p:cNvGrpSpPr/>
        <p:nvPr/>
      </p:nvGrpSpPr>
      <p:grpSpPr>
        <a:xfrm>
          <a:off x="0" y="0"/>
          <a:ext cx="0" cy="0"/>
          <a:chOff x="0" y="0"/>
          <a:chExt cx="0" cy="0"/>
        </a:xfrm>
      </p:grpSpPr>
      <p:sp>
        <p:nvSpPr>
          <p:cNvPr id="543" name="Google Shape;543;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4" name="Google Shape;544;p3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5" name="Google Shape;54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5"/>
          <p:cNvSpPr/>
          <p:nvPr/>
        </p:nvSpPr>
        <p:spPr>
          <a:xfrm>
            <a:off x="6134600" y="2446355"/>
            <a:ext cx="3009422" cy="2697168"/>
          </a:xfrm>
          <a:custGeom>
            <a:rect b="b" l="l" r="r" t="t"/>
            <a:pathLst>
              <a:path extrusionOk="0" h="23892" w="26658">
                <a:moveTo>
                  <a:pt x="26657" y="1"/>
                </a:moveTo>
                <a:cubicBezTo>
                  <a:pt x="24712" y="183"/>
                  <a:pt x="22858" y="913"/>
                  <a:pt x="21369" y="2159"/>
                </a:cubicBezTo>
                <a:cubicBezTo>
                  <a:pt x="19058" y="4134"/>
                  <a:pt x="17934" y="7083"/>
                  <a:pt x="16657" y="9818"/>
                </a:cubicBezTo>
                <a:cubicBezTo>
                  <a:pt x="15350" y="12554"/>
                  <a:pt x="13587" y="15381"/>
                  <a:pt x="10730" y="16414"/>
                </a:cubicBezTo>
                <a:cubicBezTo>
                  <a:pt x="8754" y="17113"/>
                  <a:pt x="6475" y="16840"/>
                  <a:pt x="4620" y="17812"/>
                </a:cubicBezTo>
                <a:cubicBezTo>
                  <a:pt x="2493" y="18907"/>
                  <a:pt x="1429" y="21338"/>
                  <a:pt x="274" y="23436"/>
                </a:cubicBezTo>
                <a:cubicBezTo>
                  <a:pt x="213" y="23588"/>
                  <a:pt x="92" y="23740"/>
                  <a:pt x="0" y="23892"/>
                </a:cubicBezTo>
                <a:lnTo>
                  <a:pt x="26657" y="23892"/>
                </a:lnTo>
                <a:lnTo>
                  <a:pt x="266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5"/>
          <p:cNvGrpSpPr/>
          <p:nvPr/>
        </p:nvGrpSpPr>
        <p:grpSpPr>
          <a:xfrm flipH="1" rot="10800000">
            <a:off x="7233575" y="3311850"/>
            <a:ext cx="2475510" cy="2262186"/>
            <a:chOff x="7355300" y="3662050"/>
            <a:chExt cx="2475510" cy="2262186"/>
          </a:xfrm>
        </p:grpSpPr>
        <p:sp>
          <p:nvSpPr>
            <p:cNvPr id="50" name="Google Shape;50;p5"/>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p:nvPr/>
        </p:nvSpPr>
        <p:spPr>
          <a:xfrm>
            <a:off x="0" y="0"/>
            <a:ext cx="3515439" cy="1871142"/>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5"/>
          <p:cNvGrpSpPr/>
          <p:nvPr/>
        </p:nvGrpSpPr>
        <p:grpSpPr>
          <a:xfrm flipH="1">
            <a:off x="-875775" y="-680800"/>
            <a:ext cx="2475510" cy="2262186"/>
            <a:chOff x="7355300" y="3662050"/>
            <a:chExt cx="2475510" cy="2262186"/>
          </a:xfrm>
        </p:grpSpPr>
        <p:sp>
          <p:nvSpPr>
            <p:cNvPr id="56" name="Google Shape;56;p5"/>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5"/>
          <p:cNvSpPr txBox="1"/>
          <p:nvPr>
            <p:ph idx="1" type="subTitle"/>
          </p:nvPr>
        </p:nvSpPr>
        <p:spPr>
          <a:xfrm>
            <a:off x="1363800" y="2506213"/>
            <a:ext cx="2887200" cy="338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accent6"/>
                </a:solidFill>
                <a:latin typeface="Francois One"/>
                <a:ea typeface="Francois One"/>
                <a:cs typeface="Francois One"/>
                <a:sym typeface="Francois One"/>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61" name="Google Shape;61;p5"/>
          <p:cNvSpPr txBox="1"/>
          <p:nvPr>
            <p:ph idx="2" type="subTitle"/>
          </p:nvPr>
        </p:nvSpPr>
        <p:spPr>
          <a:xfrm>
            <a:off x="4893000" y="2506213"/>
            <a:ext cx="2887200" cy="338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accent6"/>
                </a:solidFill>
                <a:latin typeface="Francois One"/>
                <a:ea typeface="Francois One"/>
                <a:cs typeface="Francois One"/>
                <a:sym typeface="Francois One"/>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62" name="Google Shape;62;p5"/>
          <p:cNvSpPr txBox="1"/>
          <p:nvPr>
            <p:ph idx="3" type="subTitle"/>
          </p:nvPr>
        </p:nvSpPr>
        <p:spPr>
          <a:xfrm>
            <a:off x="1363800" y="2844613"/>
            <a:ext cx="2887200" cy="101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63" name="Google Shape;63;p5"/>
          <p:cNvSpPr txBox="1"/>
          <p:nvPr>
            <p:ph idx="4" type="subTitle"/>
          </p:nvPr>
        </p:nvSpPr>
        <p:spPr>
          <a:xfrm>
            <a:off x="4893000" y="2844613"/>
            <a:ext cx="2887200" cy="101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Montserrat"/>
              <a:buNone/>
              <a:defRPr>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64" name="Google Shape;64;p5"/>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6"/>
          <p:cNvSpPr/>
          <p:nvPr/>
        </p:nvSpPr>
        <p:spPr>
          <a:xfrm flipH="1" rot="10800000">
            <a:off x="0" y="3456987"/>
            <a:ext cx="2228756" cy="1686513"/>
          </a:xfrm>
          <a:custGeom>
            <a:rect b="b" l="l" r="r" t="t"/>
            <a:pathLst>
              <a:path extrusionOk="0" h="47083" w="62221">
                <a:moveTo>
                  <a:pt x="0" y="0"/>
                </a:moveTo>
                <a:lnTo>
                  <a:pt x="0" y="47083"/>
                </a:lnTo>
                <a:cubicBezTo>
                  <a:pt x="9180" y="44165"/>
                  <a:pt x="17387" y="37934"/>
                  <a:pt x="22341" y="29605"/>
                </a:cubicBezTo>
                <a:cubicBezTo>
                  <a:pt x="25290" y="24651"/>
                  <a:pt x="27539" y="18663"/>
                  <a:pt x="32737" y="16110"/>
                </a:cubicBezTo>
                <a:cubicBezTo>
                  <a:pt x="34819" y="15105"/>
                  <a:pt x="37068" y="14805"/>
                  <a:pt x="39375" y="14805"/>
                </a:cubicBezTo>
                <a:cubicBezTo>
                  <a:pt x="41884" y="14805"/>
                  <a:pt x="44460" y="15160"/>
                  <a:pt x="46962" y="15350"/>
                </a:cubicBezTo>
                <a:cubicBezTo>
                  <a:pt x="47720" y="15413"/>
                  <a:pt x="48500" y="15449"/>
                  <a:pt x="49285" y="15449"/>
                </a:cubicBezTo>
                <a:cubicBezTo>
                  <a:pt x="53439" y="15449"/>
                  <a:pt x="57757" y="14443"/>
                  <a:pt x="60032" y="11095"/>
                </a:cubicBezTo>
                <a:cubicBezTo>
                  <a:pt x="62220" y="7842"/>
                  <a:pt x="61491" y="3374"/>
                  <a:pt x="592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6"/>
          <p:cNvGrpSpPr/>
          <p:nvPr/>
        </p:nvGrpSpPr>
        <p:grpSpPr>
          <a:xfrm rot="10800000">
            <a:off x="-946379" y="3666575"/>
            <a:ext cx="2475510" cy="2262186"/>
            <a:chOff x="7355300" y="3662050"/>
            <a:chExt cx="2475510" cy="2262186"/>
          </a:xfrm>
        </p:grpSpPr>
        <p:sp>
          <p:nvSpPr>
            <p:cNvPr id="68" name="Google Shape;68;p6"/>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6"/>
          <p:cNvSpPr/>
          <p:nvPr/>
        </p:nvSpPr>
        <p:spPr>
          <a:xfrm flipH="1">
            <a:off x="5384547" y="100"/>
            <a:ext cx="3759328" cy="2000955"/>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6"/>
          <p:cNvGrpSpPr/>
          <p:nvPr/>
        </p:nvGrpSpPr>
        <p:grpSpPr>
          <a:xfrm>
            <a:off x="7597550" y="93"/>
            <a:ext cx="1546317" cy="1537543"/>
            <a:chOff x="7757100" y="-232507"/>
            <a:chExt cx="1546317" cy="1537543"/>
          </a:xfrm>
        </p:grpSpPr>
        <p:sp>
          <p:nvSpPr>
            <p:cNvPr id="74" name="Google Shape;74;p6"/>
            <p:cNvSpPr/>
            <p:nvPr/>
          </p:nvSpPr>
          <p:spPr>
            <a:xfrm flipH="1">
              <a:off x="7757100" y="-232507"/>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flipH="1">
              <a:off x="8026842" y="284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6"/>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7"/>
          <p:cNvSpPr txBox="1"/>
          <p:nvPr>
            <p:ph idx="1" type="subTitle"/>
          </p:nvPr>
        </p:nvSpPr>
        <p:spPr>
          <a:xfrm>
            <a:off x="5288100" y="3030775"/>
            <a:ext cx="3135900" cy="1046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Font typeface="Montserrat"/>
              <a:buNone/>
              <a:defRPr>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79" name="Google Shape;79;p7"/>
          <p:cNvSpPr txBox="1"/>
          <p:nvPr>
            <p:ph type="title"/>
          </p:nvPr>
        </p:nvSpPr>
        <p:spPr>
          <a:xfrm>
            <a:off x="5288100" y="998875"/>
            <a:ext cx="3135900" cy="20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8"/>
          <p:cNvSpPr/>
          <p:nvPr/>
        </p:nvSpPr>
        <p:spPr>
          <a:xfrm>
            <a:off x="0" y="0"/>
            <a:ext cx="4495294" cy="3304328"/>
          </a:xfrm>
          <a:custGeom>
            <a:rect b="b" l="l" r="r" t="t"/>
            <a:pathLst>
              <a:path extrusionOk="0" h="27326" w="37175">
                <a:moveTo>
                  <a:pt x="1" y="0"/>
                </a:moveTo>
                <a:lnTo>
                  <a:pt x="1" y="27326"/>
                </a:lnTo>
                <a:lnTo>
                  <a:pt x="31" y="27326"/>
                </a:lnTo>
                <a:cubicBezTo>
                  <a:pt x="3253" y="26536"/>
                  <a:pt x="6688" y="26627"/>
                  <a:pt x="9940" y="25837"/>
                </a:cubicBezTo>
                <a:cubicBezTo>
                  <a:pt x="13618" y="24955"/>
                  <a:pt x="17479" y="22220"/>
                  <a:pt x="17509" y="18420"/>
                </a:cubicBezTo>
                <a:cubicBezTo>
                  <a:pt x="17539" y="15684"/>
                  <a:pt x="15564" y="13010"/>
                  <a:pt x="16354" y="10365"/>
                </a:cubicBezTo>
                <a:cubicBezTo>
                  <a:pt x="17144" y="7849"/>
                  <a:pt x="20075" y="6713"/>
                  <a:pt x="22733" y="6713"/>
                </a:cubicBezTo>
                <a:cubicBezTo>
                  <a:pt x="22836" y="6713"/>
                  <a:pt x="22939" y="6714"/>
                  <a:pt x="23041" y="6718"/>
                </a:cubicBezTo>
                <a:cubicBezTo>
                  <a:pt x="25621" y="6832"/>
                  <a:pt x="28147" y="7731"/>
                  <a:pt x="30720" y="7731"/>
                </a:cubicBezTo>
                <a:cubicBezTo>
                  <a:pt x="30876" y="7731"/>
                  <a:pt x="31031" y="7728"/>
                  <a:pt x="31187" y="7721"/>
                </a:cubicBezTo>
                <a:cubicBezTo>
                  <a:pt x="33923" y="7630"/>
                  <a:pt x="36962" y="5897"/>
                  <a:pt x="37114" y="3162"/>
                </a:cubicBezTo>
                <a:cubicBezTo>
                  <a:pt x="37175" y="2006"/>
                  <a:pt x="36689" y="882"/>
                  <a:pt x="35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8"/>
          <p:cNvGrpSpPr/>
          <p:nvPr/>
        </p:nvGrpSpPr>
        <p:grpSpPr>
          <a:xfrm flipH="1">
            <a:off x="-685803" y="-533399"/>
            <a:ext cx="2891890" cy="2642686"/>
            <a:chOff x="7355300" y="3662050"/>
            <a:chExt cx="2475510" cy="2262186"/>
          </a:xfrm>
        </p:grpSpPr>
        <p:sp>
          <p:nvSpPr>
            <p:cNvPr id="83" name="Google Shape;83;p8"/>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8"/>
          <p:cNvSpPr/>
          <p:nvPr/>
        </p:nvSpPr>
        <p:spPr>
          <a:xfrm>
            <a:off x="5877575" y="2403774"/>
            <a:ext cx="3266394" cy="2730832"/>
          </a:xfrm>
          <a:custGeom>
            <a:rect b="b" l="l" r="r" t="t"/>
            <a:pathLst>
              <a:path extrusionOk="0" h="42490" w="50823">
                <a:moveTo>
                  <a:pt x="44933" y="0"/>
                </a:moveTo>
                <a:cubicBezTo>
                  <a:pt x="43015" y="0"/>
                  <a:pt x="41094" y="349"/>
                  <a:pt x="39302" y="1030"/>
                </a:cubicBezTo>
                <a:cubicBezTo>
                  <a:pt x="35108" y="2641"/>
                  <a:pt x="31703" y="5985"/>
                  <a:pt x="29728" y="9967"/>
                </a:cubicBezTo>
                <a:cubicBezTo>
                  <a:pt x="27813" y="13827"/>
                  <a:pt x="27053" y="18569"/>
                  <a:pt x="23801" y="21395"/>
                </a:cubicBezTo>
                <a:cubicBezTo>
                  <a:pt x="20609" y="24222"/>
                  <a:pt x="15898" y="24405"/>
                  <a:pt x="12159" y="26472"/>
                </a:cubicBezTo>
                <a:cubicBezTo>
                  <a:pt x="8025" y="28751"/>
                  <a:pt x="5442" y="33037"/>
                  <a:pt x="3101" y="37140"/>
                </a:cubicBezTo>
                <a:lnTo>
                  <a:pt x="1" y="42490"/>
                </a:lnTo>
                <a:lnTo>
                  <a:pt x="50822" y="42490"/>
                </a:lnTo>
                <a:lnTo>
                  <a:pt x="50822" y="1182"/>
                </a:lnTo>
                <a:cubicBezTo>
                  <a:pt x="48967" y="387"/>
                  <a:pt x="46952" y="0"/>
                  <a:pt x="4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8"/>
          <p:cNvGrpSpPr/>
          <p:nvPr/>
        </p:nvGrpSpPr>
        <p:grpSpPr>
          <a:xfrm flipH="1" rot="10800000">
            <a:off x="6937838" y="3034284"/>
            <a:ext cx="2891890" cy="2642686"/>
            <a:chOff x="7355300" y="3662050"/>
            <a:chExt cx="2475510" cy="2262186"/>
          </a:xfrm>
        </p:grpSpPr>
        <p:sp>
          <p:nvSpPr>
            <p:cNvPr id="89" name="Google Shape;89;p8"/>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683000" y="1386000"/>
            <a:ext cx="5778000" cy="240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200"/>
              <a:buNone/>
              <a:defRPr sz="82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9"/>
          <p:cNvSpPr/>
          <p:nvPr/>
        </p:nvSpPr>
        <p:spPr>
          <a:xfrm>
            <a:off x="0" y="100"/>
            <a:ext cx="3123123" cy="1662326"/>
          </a:xfrm>
          <a:custGeom>
            <a:rect b="b" l="l" r="r" t="t"/>
            <a:pathLst>
              <a:path extrusionOk="0" h="31856" w="59850">
                <a:moveTo>
                  <a:pt x="1" y="1"/>
                </a:moveTo>
                <a:lnTo>
                  <a:pt x="1" y="61"/>
                </a:lnTo>
                <a:lnTo>
                  <a:pt x="1" y="31855"/>
                </a:lnTo>
                <a:cubicBezTo>
                  <a:pt x="183" y="31855"/>
                  <a:pt x="335" y="31825"/>
                  <a:pt x="517" y="31825"/>
                </a:cubicBezTo>
                <a:cubicBezTo>
                  <a:pt x="10700" y="30852"/>
                  <a:pt x="21035" y="26688"/>
                  <a:pt x="27114" y="18481"/>
                </a:cubicBezTo>
                <a:cubicBezTo>
                  <a:pt x="30184" y="14286"/>
                  <a:pt x="32494" y="8937"/>
                  <a:pt x="37357" y="7113"/>
                </a:cubicBezTo>
                <a:cubicBezTo>
                  <a:pt x="38893" y="6542"/>
                  <a:pt x="40508" y="6409"/>
                  <a:pt x="42151" y="6409"/>
                </a:cubicBezTo>
                <a:cubicBezTo>
                  <a:pt x="43588" y="6409"/>
                  <a:pt x="45046" y="6511"/>
                  <a:pt x="46490" y="6511"/>
                </a:cubicBezTo>
                <a:cubicBezTo>
                  <a:pt x="47086" y="6511"/>
                  <a:pt x="47680" y="6494"/>
                  <a:pt x="48269" y="6444"/>
                </a:cubicBezTo>
                <a:cubicBezTo>
                  <a:pt x="52798" y="6049"/>
                  <a:pt x="57054" y="3587"/>
                  <a:pt x="598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9"/>
          <p:cNvGrpSpPr/>
          <p:nvPr/>
        </p:nvGrpSpPr>
        <p:grpSpPr>
          <a:xfrm flipH="1">
            <a:off x="-365350" y="-1023825"/>
            <a:ext cx="2475510" cy="2262186"/>
            <a:chOff x="7355300" y="3662050"/>
            <a:chExt cx="2475510" cy="2262186"/>
          </a:xfrm>
        </p:grpSpPr>
        <p:sp>
          <p:nvSpPr>
            <p:cNvPr id="97" name="Google Shape;97;p9"/>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9"/>
          <p:cNvSpPr/>
          <p:nvPr/>
        </p:nvSpPr>
        <p:spPr>
          <a:xfrm>
            <a:off x="5299645" y="742021"/>
            <a:ext cx="3844429" cy="4401442"/>
          </a:xfrm>
          <a:custGeom>
            <a:rect b="b" l="l" r="r" t="t"/>
            <a:pathLst>
              <a:path extrusionOk="0" h="63128" w="55139">
                <a:moveTo>
                  <a:pt x="51236" y="0"/>
                </a:moveTo>
                <a:cubicBezTo>
                  <a:pt x="46307" y="0"/>
                  <a:pt x="42442" y="2833"/>
                  <a:pt x="42615" y="7929"/>
                </a:cubicBezTo>
                <a:cubicBezTo>
                  <a:pt x="42737" y="11030"/>
                  <a:pt x="44621" y="13735"/>
                  <a:pt x="46232" y="16379"/>
                </a:cubicBezTo>
                <a:cubicBezTo>
                  <a:pt x="47813" y="19054"/>
                  <a:pt x="49211" y="22215"/>
                  <a:pt x="48360" y="25164"/>
                </a:cubicBezTo>
                <a:cubicBezTo>
                  <a:pt x="47359" y="28578"/>
                  <a:pt x="45190" y="32105"/>
                  <a:pt x="38984" y="32105"/>
                </a:cubicBezTo>
                <a:cubicBezTo>
                  <a:pt x="38780" y="32105"/>
                  <a:pt x="38572" y="32102"/>
                  <a:pt x="38360" y="32094"/>
                </a:cubicBezTo>
                <a:cubicBezTo>
                  <a:pt x="34682" y="31942"/>
                  <a:pt x="31217" y="30453"/>
                  <a:pt x="27782" y="29054"/>
                </a:cubicBezTo>
                <a:cubicBezTo>
                  <a:pt x="25049" y="27908"/>
                  <a:pt x="22121" y="26878"/>
                  <a:pt x="19185" y="26878"/>
                </a:cubicBezTo>
                <a:cubicBezTo>
                  <a:pt x="18464" y="26878"/>
                  <a:pt x="17742" y="26941"/>
                  <a:pt x="17022" y="27079"/>
                </a:cubicBezTo>
                <a:cubicBezTo>
                  <a:pt x="11004" y="28143"/>
                  <a:pt x="6991" y="34161"/>
                  <a:pt x="5411" y="40088"/>
                </a:cubicBezTo>
                <a:cubicBezTo>
                  <a:pt x="3800" y="46015"/>
                  <a:pt x="3891" y="52337"/>
                  <a:pt x="2128" y="58234"/>
                </a:cubicBezTo>
                <a:cubicBezTo>
                  <a:pt x="1642" y="59906"/>
                  <a:pt x="912" y="61578"/>
                  <a:pt x="0" y="63128"/>
                </a:cubicBezTo>
                <a:lnTo>
                  <a:pt x="55138" y="63128"/>
                </a:lnTo>
                <a:lnTo>
                  <a:pt x="55138" y="63097"/>
                </a:lnTo>
                <a:lnTo>
                  <a:pt x="55138" y="574"/>
                </a:lnTo>
                <a:cubicBezTo>
                  <a:pt x="54165" y="270"/>
                  <a:pt x="53132" y="57"/>
                  <a:pt x="52068" y="27"/>
                </a:cubicBezTo>
                <a:cubicBezTo>
                  <a:pt x="51788" y="9"/>
                  <a:pt x="51511" y="0"/>
                  <a:pt x="512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9"/>
          <p:cNvGrpSpPr/>
          <p:nvPr/>
        </p:nvGrpSpPr>
        <p:grpSpPr>
          <a:xfrm flipH="1">
            <a:off x="7004625" y="3262425"/>
            <a:ext cx="2475510" cy="2262186"/>
            <a:chOff x="7355300" y="3662050"/>
            <a:chExt cx="2475510" cy="2262186"/>
          </a:xfrm>
        </p:grpSpPr>
        <p:sp>
          <p:nvSpPr>
            <p:cNvPr id="103" name="Google Shape;103;p9"/>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9"/>
          <p:cNvSpPr txBox="1"/>
          <p:nvPr>
            <p:ph idx="1" type="subTitle"/>
          </p:nvPr>
        </p:nvSpPr>
        <p:spPr>
          <a:xfrm>
            <a:off x="720000" y="2112025"/>
            <a:ext cx="3780000" cy="1662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Montserrat"/>
              <a:buNone/>
              <a:defRPr sz="16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108" name="Google Shape;108;p9"/>
          <p:cNvSpPr txBox="1"/>
          <p:nvPr>
            <p:ph type="title"/>
          </p:nvPr>
        </p:nvSpPr>
        <p:spPr>
          <a:xfrm>
            <a:off x="720000" y="1435225"/>
            <a:ext cx="3780000" cy="6768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10"/>
          <p:cNvSpPr/>
          <p:nvPr/>
        </p:nvSpPr>
        <p:spPr>
          <a:xfrm flipH="1" rot="10800000">
            <a:off x="6302051" y="8916"/>
            <a:ext cx="2841895" cy="2375935"/>
          </a:xfrm>
          <a:custGeom>
            <a:rect b="b" l="l" r="r" t="t"/>
            <a:pathLst>
              <a:path extrusionOk="0" h="42490" w="50823">
                <a:moveTo>
                  <a:pt x="44933" y="0"/>
                </a:moveTo>
                <a:cubicBezTo>
                  <a:pt x="43015" y="0"/>
                  <a:pt x="41094" y="349"/>
                  <a:pt x="39302" y="1030"/>
                </a:cubicBezTo>
                <a:cubicBezTo>
                  <a:pt x="35108" y="2641"/>
                  <a:pt x="31703" y="5985"/>
                  <a:pt x="29728" y="9967"/>
                </a:cubicBezTo>
                <a:cubicBezTo>
                  <a:pt x="27813" y="13827"/>
                  <a:pt x="27053" y="18569"/>
                  <a:pt x="23801" y="21395"/>
                </a:cubicBezTo>
                <a:cubicBezTo>
                  <a:pt x="20609" y="24222"/>
                  <a:pt x="15898" y="24405"/>
                  <a:pt x="12159" y="26472"/>
                </a:cubicBezTo>
                <a:cubicBezTo>
                  <a:pt x="8025" y="28751"/>
                  <a:pt x="5442" y="33037"/>
                  <a:pt x="3101" y="37140"/>
                </a:cubicBezTo>
                <a:lnTo>
                  <a:pt x="1" y="42490"/>
                </a:lnTo>
                <a:lnTo>
                  <a:pt x="50822" y="42490"/>
                </a:lnTo>
                <a:lnTo>
                  <a:pt x="50822" y="1182"/>
                </a:lnTo>
                <a:cubicBezTo>
                  <a:pt x="48967" y="387"/>
                  <a:pt x="46952" y="0"/>
                  <a:pt x="449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0"/>
          <p:cNvGrpSpPr/>
          <p:nvPr/>
        </p:nvGrpSpPr>
        <p:grpSpPr>
          <a:xfrm rot="10800000">
            <a:off x="7145096" y="-598325"/>
            <a:ext cx="2475510" cy="2262186"/>
            <a:chOff x="7355300" y="3662050"/>
            <a:chExt cx="2475510" cy="2262186"/>
          </a:xfrm>
        </p:grpSpPr>
        <p:sp>
          <p:nvSpPr>
            <p:cNvPr id="112" name="Google Shape;112;p10"/>
            <p:cNvSpPr/>
            <p:nvPr/>
          </p:nvSpPr>
          <p:spPr>
            <a:xfrm>
              <a:off x="8284492" y="4386693"/>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8534848" y="4647658"/>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7355300" y="3662050"/>
              <a:ext cx="1179606" cy="1183126"/>
            </a:xfrm>
            <a:custGeom>
              <a:rect b="b" l="l" r="r" t="t"/>
              <a:pathLst>
                <a:path extrusionOk="0" h="23194" w="23125">
                  <a:moveTo>
                    <a:pt x="11528" y="7193"/>
                  </a:moveTo>
                  <a:cubicBezTo>
                    <a:pt x="11782" y="7193"/>
                    <a:pt x="12042" y="7215"/>
                    <a:pt x="12306" y="7259"/>
                  </a:cubicBezTo>
                  <a:cubicBezTo>
                    <a:pt x="14172" y="7535"/>
                    <a:pt x="15693" y="9056"/>
                    <a:pt x="15969" y="10923"/>
                  </a:cubicBezTo>
                  <a:cubicBezTo>
                    <a:pt x="16444" y="13707"/>
                    <a:pt x="14283" y="16173"/>
                    <a:pt x="11555" y="16173"/>
                  </a:cubicBezTo>
                  <a:cubicBezTo>
                    <a:pt x="11302" y="16173"/>
                    <a:pt x="11045" y="16151"/>
                    <a:pt x="10785" y="16108"/>
                  </a:cubicBezTo>
                  <a:cubicBezTo>
                    <a:pt x="8953" y="15796"/>
                    <a:pt x="7432" y="14276"/>
                    <a:pt x="7121" y="12444"/>
                  </a:cubicBezTo>
                  <a:cubicBezTo>
                    <a:pt x="6647" y="9631"/>
                    <a:pt x="8803" y="7193"/>
                    <a:pt x="11528" y="7193"/>
                  </a:cubicBezTo>
                  <a:close/>
                  <a:moveTo>
                    <a:pt x="10888" y="0"/>
                  </a:moveTo>
                  <a:cubicBezTo>
                    <a:pt x="10404" y="0"/>
                    <a:pt x="9990" y="242"/>
                    <a:pt x="9817" y="692"/>
                  </a:cubicBezTo>
                  <a:lnTo>
                    <a:pt x="9126" y="2178"/>
                  </a:lnTo>
                  <a:cubicBezTo>
                    <a:pt x="9056" y="2178"/>
                    <a:pt x="9022" y="2212"/>
                    <a:pt x="8953" y="2212"/>
                  </a:cubicBezTo>
                  <a:lnTo>
                    <a:pt x="7639" y="1383"/>
                  </a:lnTo>
                  <a:cubicBezTo>
                    <a:pt x="7430" y="1231"/>
                    <a:pt x="7179" y="1152"/>
                    <a:pt x="6933" y="1152"/>
                  </a:cubicBezTo>
                  <a:cubicBezTo>
                    <a:pt x="6731" y="1152"/>
                    <a:pt x="6532" y="1205"/>
                    <a:pt x="6360" y="1314"/>
                  </a:cubicBezTo>
                  <a:lnTo>
                    <a:pt x="5773" y="1659"/>
                  </a:lnTo>
                  <a:lnTo>
                    <a:pt x="5220" y="2005"/>
                  </a:lnTo>
                  <a:cubicBezTo>
                    <a:pt x="4840" y="2247"/>
                    <a:pt x="4563" y="2696"/>
                    <a:pt x="4632" y="3180"/>
                  </a:cubicBezTo>
                  <a:lnTo>
                    <a:pt x="4805" y="4770"/>
                  </a:lnTo>
                  <a:lnTo>
                    <a:pt x="4632" y="4943"/>
                  </a:lnTo>
                  <a:lnTo>
                    <a:pt x="3077" y="4770"/>
                  </a:lnTo>
                  <a:cubicBezTo>
                    <a:pt x="3042" y="4768"/>
                    <a:pt x="3008" y="4767"/>
                    <a:pt x="2974" y="4767"/>
                  </a:cubicBezTo>
                  <a:cubicBezTo>
                    <a:pt x="2530" y="4767"/>
                    <a:pt x="2126" y="4975"/>
                    <a:pt x="1901" y="5392"/>
                  </a:cubicBezTo>
                  <a:lnTo>
                    <a:pt x="1556" y="5945"/>
                  </a:lnTo>
                  <a:lnTo>
                    <a:pt x="1210" y="6498"/>
                  </a:lnTo>
                  <a:cubicBezTo>
                    <a:pt x="1003" y="6913"/>
                    <a:pt x="1003" y="7432"/>
                    <a:pt x="1245" y="7812"/>
                  </a:cubicBezTo>
                  <a:lnTo>
                    <a:pt x="2109" y="9022"/>
                  </a:lnTo>
                  <a:cubicBezTo>
                    <a:pt x="2074" y="9160"/>
                    <a:pt x="2074" y="9229"/>
                    <a:pt x="2040" y="9367"/>
                  </a:cubicBezTo>
                  <a:lnTo>
                    <a:pt x="692" y="9955"/>
                  </a:lnTo>
                  <a:cubicBezTo>
                    <a:pt x="242" y="10128"/>
                    <a:pt x="0" y="10577"/>
                    <a:pt x="0" y="11061"/>
                  </a:cubicBezTo>
                  <a:lnTo>
                    <a:pt x="0" y="11683"/>
                  </a:lnTo>
                  <a:lnTo>
                    <a:pt x="0" y="12340"/>
                  </a:lnTo>
                  <a:cubicBezTo>
                    <a:pt x="0" y="12824"/>
                    <a:pt x="242" y="13239"/>
                    <a:pt x="692" y="13411"/>
                  </a:cubicBezTo>
                  <a:lnTo>
                    <a:pt x="1971" y="14034"/>
                  </a:lnTo>
                  <a:cubicBezTo>
                    <a:pt x="2040" y="14206"/>
                    <a:pt x="2074" y="14276"/>
                    <a:pt x="2109" y="14448"/>
                  </a:cubicBezTo>
                  <a:lnTo>
                    <a:pt x="1279" y="15589"/>
                  </a:lnTo>
                  <a:cubicBezTo>
                    <a:pt x="1037" y="15969"/>
                    <a:pt x="1003" y="16488"/>
                    <a:pt x="1245" y="16868"/>
                  </a:cubicBezTo>
                  <a:lnTo>
                    <a:pt x="1590" y="17456"/>
                  </a:lnTo>
                  <a:lnTo>
                    <a:pt x="1901" y="18009"/>
                  </a:lnTo>
                  <a:cubicBezTo>
                    <a:pt x="2087" y="18349"/>
                    <a:pt x="2495" y="18607"/>
                    <a:pt x="2926" y="18607"/>
                  </a:cubicBezTo>
                  <a:cubicBezTo>
                    <a:pt x="2976" y="18607"/>
                    <a:pt x="3026" y="18603"/>
                    <a:pt x="3077" y="18596"/>
                  </a:cubicBezTo>
                  <a:lnTo>
                    <a:pt x="4459" y="18493"/>
                  </a:lnTo>
                  <a:lnTo>
                    <a:pt x="4805" y="18838"/>
                  </a:lnTo>
                  <a:lnTo>
                    <a:pt x="4667" y="20152"/>
                  </a:lnTo>
                  <a:cubicBezTo>
                    <a:pt x="4632" y="20636"/>
                    <a:pt x="4840" y="21085"/>
                    <a:pt x="5254" y="21327"/>
                  </a:cubicBezTo>
                  <a:lnTo>
                    <a:pt x="5842" y="21673"/>
                  </a:lnTo>
                  <a:lnTo>
                    <a:pt x="6395" y="22018"/>
                  </a:lnTo>
                  <a:cubicBezTo>
                    <a:pt x="6578" y="22118"/>
                    <a:pt x="6792" y="22170"/>
                    <a:pt x="7008" y="22170"/>
                  </a:cubicBezTo>
                  <a:cubicBezTo>
                    <a:pt x="7242" y="22170"/>
                    <a:pt x="7476" y="22109"/>
                    <a:pt x="7674" y="21984"/>
                  </a:cubicBezTo>
                  <a:lnTo>
                    <a:pt x="8814" y="21154"/>
                  </a:lnTo>
                  <a:lnTo>
                    <a:pt x="9333" y="21292"/>
                  </a:lnTo>
                  <a:lnTo>
                    <a:pt x="9886" y="22502"/>
                  </a:lnTo>
                  <a:cubicBezTo>
                    <a:pt x="10059" y="22917"/>
                    <a:pt x="10508" y="23193"/>
                    <a:pt x="10958" y="23193"/>
                  </a:cubicBezTo>
                  <a:lnTo>
                    <a:pt x="12271" y="23193"/>
                  </a:lnTo>
                  <a:cubicBezTo>
                    <a:pt x="12755" y="23193"/>
                    <a:pt x="13170" y="22917"/>
                    <a:pt x="13343" y="22502"/>
                  </a:cubicBezTo>
                  <a:lnTo>
                    <a:pt x="13896" y="21189"/>
                  </a:lnTo>
                  <a:cubicBezTo>
                    <a:pt x="14068" y="21154"/>
                    <a:pt x="14207" y="21119"/>
                    <a:pt x="14379" y="21085"/>
                  </a:cubicBezTo>
                  <a:lnTo>
                    <a:pt x="15520" y="21880"/>
                  </a:lnTo>
                  <a:cubicBezTo>
                    <a:pt x="15729" y="22032"/>
                    <a:pt x="15980" y="22111"/>
                    <a:pt x="16227" y="22111"/>
                  </a:cubicBezTo>
                  <a:cubicBezTo>
                    <a:pt x="16429" y="22111"/>
                    <a:pt x="16628" y="22058"/>
                    <a:pt x="16799" y="21949"/>
                  </a:cubicBezTo>
                  <a:lnTo>
                    <a:pt x="17352" y="21603"/>
                  </a:lnTo>
                  <a:lnTo>
                    <a:pt x="17905" y="21258"/>
                  </a:lnTo>
                  <a:cubicBezTo>
                    <a:pt x="18320" y="21016"/>
                    <a:pt x="18562" y="20566"/>
                    <a:pt x="18527" y="20083"/>
                  </a:cubicBezTo>
                  <a:lnTo>
                    <a:pt x="18389" y="18596"/>
                  </a:lnTo>
                  <a:lnTo>
                    <a:pt x="18666" y="18354"/>
                  </a:lnTo>
                  <a:lnTo>
                    <a:pt x="20083" y="18493"/>
                  </a:lnTo>
                  <a:cubicBezTo>
                    <a:pt x="20117" y="18495"/>
                    <a:pt x="20152" y="18496"/>
                    <a:pt x="20185" y="18496"/>
                  </a:cubicBezTo>
                  <a:cubicBezTo>
                    <a:pt x="20625" y="18496"/>
                    <a:pt x="21001" y="18288"/>
                    <a:pt x="21258" y="17870"/>
                  </a:cubicBezTo>
                  <a:lnTo>
                    <a:pt x="21604" y="17317"/>
                  </a:lnTo>
                  <a:lnTo>
                    <a:pt x="21915" y="16764"/>
                  </a:lnTo>
                  <a:cubicBezTo>
                    <a:pt x="22122" y="16350"/>
                    <a:pt x="22122" y="15831"/>
                    <a:pt x="21846" y="15451"/>
                  </a:cubicBezTo>
                  <a:lnTo>
                    <a:pt x="20947" y="14206"/>
                  </a:lnTo>
                  <a:cubicBezTo>
                    <a:pt x="20981" y="14068"/>
                    <a:pt x="20981" y="14034"/>
                    <a:pt x="21051" y="13930"/>
                  </a:cubicBezTo>
                  <a:lnTo>
                    <a:pt x="22433" y="13308"/>
                  </a:lnTo>
                  <a:cubicBezTo>
                    <a:pt x="22848" y="13135"/>
                    <a:pt x="23124" y="12686"/>
                    <a:pt x="23124" y="12202"/>
                  </a:cubicBezTo>
                  <a:lnTo>
                    <a:pt x="23124" y="11580"/>
                  </a:lnTo>
                  <a:lnTo>
                    <a:pt x="23124" y="10888"/>
                  </a:lnTo>
                  <a:cubicBezTo>
                    <a:pt x="23124" y="10404"/>
                    <a:pt x="22848" y="9955"/>
                    <a:pt x="22433" y="9782"/>
                  </a:cubicBezTo>
                  <a:lnTo>
                    <a:pt x="20912" y="9091"/>
                  </a:lnTo>
                  <a:cubicBezTo>
                    <a:pt x="20912" y="9022"/>
                    <a:pt x="20878" y="9022"/>
                    <a:pt x="20878" y="8918"/>
                  </a:cubicBezTo>
                  <a:lnTo>
                    <a:pt x="21811" y="7639"/>
                  </a:lnTo>
                  <a:cubicBezTo>
                    <a:pt x="22088" y="7259"/>
                    <a:pt x="22122" y="6740"/>
                    <a:pt x="21846" y="6326"/>
                  </a:cubicBezTo>
                  <a:lnTo>
                    <a:pt x="21500" y="5773"/>
                  </a:lnTo>
                  <a:lnTo>
                    <a:pt x="21154" y="5220"/>
                  </a:lnTo>
                  <a:cubicBezTo>
                    <a:pt x="20960" y="4831"/>
                    <a:pt x="20523" y="4594"/>
                    <a:pt x="20099" y="4594"/>
                  </a:cubicBezTo>
                  <a:cubicBezTo>
                    <a:pt x="20071" y="4594"/>
                    <a:pt x="20042" y="4595"/>
                    <a:pt x="20014" y="4597"/>
                  </a:cubicBezTo>
                  <a:lnTo>
                    <a:pt x="18320" y="4770"/>
                  </a:lnTo>
                  <a:lnTo>
                    <a:pt x="18216" y="4701"/>
                  </a:lnTo>
                  <a:lnTo>
                    <a:pt x="18389" y="3042"/>
                  </a:lnTo>
                  <a:cubicBezTo>
                    <a:pt x="18458" y="2593"/>
                    <a:pt x="18216" y="2143"/>
                    <a:pt x="17801" y="1867"/>
                  </a:cubicBezTo>
                  <a:lnTo>
                    <a:pt x="17248" y="1556"/>
                  </a:lnTo>
                  <a:lnTo>
                    <a:pt x="16661" y="1210"/>
                  </a:lnTo>
                  <a:cubicBezTo>
                    <a:pt x="16477" y="1093"/>
                    <a:pt x="16261" y="1033"/>
                    <a:pt x="16044" y="1033"/>
                  </a:cubicBezTo>
                  <a:cubicBezTo>
                    <a:pt x="15812" y="1033"/>
                    <a:pt x="15578" y="1102"/>
                    <a:pt x="15382" y="1245"/>
                  </a:cubicBezTo>
                  <a:lnTo>
                    <a:pt x="13999" y="2212"/>
                  </a:lnTo>
                  <a:cubicBezTo>
                    <a:pt x="13965" y="2212"/>
                    <a:pt x="13965" y="2212"/>
                    <a:pt x="13896" y="2178"/>
                  </a:cubicBezTo>
                  <a:lnTo>
                    <a:pt x="13204" y="692"/>
                  </a:lnTo>
                  <a:cubicBezTo>
                    <a:pt x="13031" y="242"/>
                    <a:pt x="12617" y="0"/>
                    <a:pt x="12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7552758" y="3868333"/>
              <a:ext cx="781167" cy="781116"/>
            </a:xfrm>
            <a:custGeom>
              <a:rect b="b" l="l" r="r" t="t"/>
              <a:pathLst>
                <a:path extrusionOk="0" h="15313" w="15314">
                  <a:moveTo>
                    <a:pt x="7674" y="830"/>
                  </a:moveTo>
                  <a:cubicBezTo>
                    <a:pt x="11407" y="830"/>
                    <a:pt x="14483" y="3872"/>
                    <a:pt x="14483" y="7639"/>
                  </a:cubicBezTo>
                  <a:cubicBezTo>
                    <a:pt x="14483" y="11407"/>
                    <a:pt x="11407" y="14483"/>
                    <a:pt x="7674" y="14483"/>
                  </a:cubicBezTo>
                  <a:cubicBezTo>
                    <a:pt x="3907" y="14483"/>
                    <a:pt x="830" y="11407"/>
                    <a:pt x="830" y="7639"/>
                  </a:cubicBezTo>
                  <a:cubicBezTo>
                    <a:pt x="830" y="3872"/>
                    <a:pt x="3907" y="830"/>
                    <a:pt x="7674" y="830"/>
                  </a:cubicBezTo>
                  <a:close/>
                  <a:moveTo>
                    <a:pt x="7674" y="0"/>
                  </a:moveTo>
                  <a:cubicBezTo>
                    <a:pt x="3423" y="0"/>
                    <a:pt x="1" y="3422"/>
                    <a:pt x="1" y="7639"/>
                  </a:cubicBezTo>
                  <a:cubicBezTo>
                    <a:pt x="1" y="11891"/>
                    <a:pt x="3423" y="15313"/>
                    <a:pt x="7674" y="15313"/>
                  </a:cubicBezTo>
                  <a:cubicBezTo>
                    <a:pt x="11891" y="15313"/>
                    <a:pt x="15313" y="11856"/>
                    <a:pt x="15313" y="7639"/>
                  </a:cubicBezTo>
                  <a:cubicBezTo>
                    <a:pt x="15313" y="3422"/>
                    <a:pt x="11891" y="0"/>
                    <a:pt x="7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0"/>
          <p:cNvSpPr/>
          <p:nvPr/>
        </p:nvSpPr>
        <p:spPr>
          <a:xfrm flipH="1">
            <a:off x="29" y="3051025"/>
            <a:ext cx="2233396" cy="2092505"/>
          </a:xfrm>
          <a:custGeom>
            <a:rect b="b" l="l" r="r" t="t"/>
            <a:pathLst>
              <a:path extrusionOk="0" h="26542" w="28330">
                <a:moveTo>
                  <a:pt x="27010" y="0"/>
                </a:moveTo>
                <a:cubicBezTo>
                  <a:pt x="25536" y="0"/>
                  <a:pt x="24091" y="487"/>
                  <a:pt x="23132" y="1587"/>
                </a:cubicBezTo>
                <a:cubicBezTo>
                  <a:pt x="21612" y="3289"/>
                  <a:pt x="21703" y="5903"/>
                  <a:pt x="20639" y="7879"/>
                </a:cubicBezTo>
                <a:cubicBezTo>
                  <a:pt x="19180" y="10493"/>
                  <a:pt x="16019" y="11648"/>
                  <a:pt x="13131" y="12408"/>
                </a:cubicBezTo>
                <a:cubicBezTo>
                  <a:pt x="10244" y="13198"/>
                  <a:pt x="7113" y="13958"/>
                  <a:pt x="5198" y="16329"/>
                </a:cubicBezTo>
                <a:cubicBezTo>
                  <a:pt x="3557" y="18335"/>
                  <a:pt x="3222" y="21131"/>
                  <a:pt x="2128" y="23502"/>
                </a:cubicBezTo>
                <a:cubicBezTo>
                  <a:pt x="1581" y="24627"/>
                  <a:pt x="882" y="25660"/>
                  <a:pt x="1" y="26542"/>
                </a:cubicBezTo>
                <a:lnTo>
                  <a:pt x="28329" y="26542"/>
                </a:lnTo>
                <a:lnTo>
                  <a:pt x="28329" y="128"/>
                </a:lnTo>
                <a:cubicBezTo>
                  <a:pt x="27895" y="44"/>
                  <a:pt x="27451" y="0"/>
                  <a:pt x="270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10"/>
          <p:cNvGrpSpPr/>
          <p:nvPr/>
        </p:nvGrpSpPr>
        <p:grpSpPr>
          <a:xfrm>
            <a:off x="-300983" y="4002750"/>
            <a:ext cx="1546317" cy="1537543"/>
            <a:chOff x="-300983" y="4002750"/>
            <a:chExt cx="1546317" cy="1537543"/>
          </a:xfrm>
        </p:grpSpPr>
        <p:sp>
          <p:nvSpPr>
            <p:cNvPr id="118" name="Google Shape;118;p10"/>
            <p:cNvSpPr/>
            <p:nvPr/>
          </p:nvSpPr>
          <p:spPr>
            <a:xfrm flipH="1" rot="10800000">
              <a:off x="-300983" y="4002750"/>
              <a:ext cx="1546317" cy="1537543"/>
            </a:xfrm>
            <a:custGeom>
              <a:rect b="b" l="l" r="r" t="t"/>
              <a:pathLst>
                <a:path extrusionOk="0" h="30142" w="30314">
                  <a:moveTo>
                    <a:pt x="14935" y="9279"/>
                  </a:moveTo>
                  <a:cubicBezTo>
                    <a:pt x="15274" y="9279"/>
                    <a:pt x="15619" y="9308"/>
                    <a:pt x="15969" y="9368"/>
                  </a:cubicBezTo>
                  <a:cubicBezTo>
                    <a:pt x="18423" y="9817"/>
                    <a:pt x="20394" y="11787"/>
                    <a:pt x="20808" y="14207"/>
                  </a:cubicBezTo>
                  <a:cubicBezTo>
                    <a:pt x="21377" y="17933"/>
                    <a:pt x="18542" y="21139"/>
                    <a:pt x="14990" y="21139"/>
                  </a:cubicBezTo>
                  <a:cubicBezTo>
                    <a:pt x="14654" y="21139"/>
                    <a:pt x="14311" y="21110"/>
                    <a:pt x="13965" y="21051"/>
                  </a:cubicBezTo>
                  <a:cubicBezTo>
                    <a:pt x="11510" y="20636"/>
                    <a:pt x="9506" y="18666"/>
                    <a:pt x="9125" y="16211"/>
                  </a:cubicBezTo>
                  <a:cubicBezTo>
                    <a:pt x="8525" y="12486"/>
                    <a:pt x="11358" y="9279"/>
                    <a:pt x="14935" y="9279"/>
                  </a:cubicBezTo>
                  <a:close/>
                  <a:moveTo>
                    <a:pt x="14172" y="0"/>
                  </a:moveTo>
                  <a:cubicBezTo>
                    <a:pt x="13584" y="0"/>
                    <a:pt x="12997" y="346"/>
                    <a:pt x="12755" y="899"/>
                  </a:cubicBezTo>
                  <a:lnTo>
                    <a:pt x="11856" y="2904"/>
                  </a:lnTo>
                  <a:cubicBezTo>
                    <a:pt x="11752" y="2939"/>
                    <a:pt x="11718" y="2939"/>
                    <a:pt x="11649" y="2939"/>
                  </a:cubicBezTo>
                  <a:lnTo>
                    <a:pt x="9920" y="1694"/>
                  </a:lnTo>
                  <a:cubicBezTo>
                    <a:pt x="9616" y="1485"/>
                    <a:pt x="9291" y="1380"/>
                    <a:pt x="8974" y="1380"/>
                  </a:cubicBezTo>
                  <a:cubicBezTo>
                    <a:pt x="8714" y="1380"/>
                    <a:pt x="8460" y="1450"/>
                    <a:pt x="8227" y="1590"/>
                  </a:cubicBezTo>
                  <a:lnTo>
                    <a:pt x="7466" y="2040"/>
                  </a:lnTo>
                  <a:lnTo>
                    <a:pt x="6740" y="2455"/>
                  </a:lnTo>
                  <a:cubicBezTo>
                    <a:pt x="6222" y="2766"/>
                    <a:pt x="5911" y="3353"/>
                    <a:pt x="5980" y="3975"/>
                  </a:cubicBezTo>
                  <a:lnTo>
                    <a:pt x="6187" y="6049"/>
                  </a:lnTo>
                  <a:lnTo>
                    <a:pt x="5980" y="6257"/>
                  </a:lnTo>
                  <a:lnTo>
                    <a:pt x="3941" y="6049"/>
                  </a:lnTo>
                  <a:cubicBezTo>
                    <a:pt x="3906" y="6047"/>
                    <a:pt x="3871" y="6046"/>
                    <a:pt x="3837" y="6046"/>
                  </a:cubicBezTo>
                  <a:cubicBezTo>
                    <a:pt x="3254" y="6046"/>
                    <a:pt x="2713" y="6320"/>
                    <a:pt x="2420" y="6810"/>
                  </a:cubicBezTo>
                  <a:lnTo>
                    <a:pt x="2005" y="7570"/>
                  </a:lnTo>
                  <a:lnTo>
                    <a:pt x="1556" y="8296"/>
                  </a:lnTo>
                  <a:cubicBezTo>
                    <a:pt x="1245" y="8815"/>
                    <a:pt x="1314" y="9506"/>
                    <a:pt x="1659" y="9990"/>
                  </a:cubicBezTo>
                  <a:lnTo>
                    <a:pt x="2835" y="11580"/>
                  </a:lnTo>
                  <a:cubicBezTo>
                    <a:pt x="2765" y="11753"/>
                    <a:pt x="2731" y="11822"/>
                    <a:pt x="2696" y="12064"/>
                  </a:cubicBezTo>
                  <a:lnTo>
                    <a:pt x="933" y="12824"/>
                  </a:lnTo>
                  <a:cubicBezTo>
                    <a:pt x="346" y="13101"/>
                    <a:pt x="0" y="13654"/>
                    <a:pt x="0" y="14241"/>
                  </a:cubicBezTo>
                  <a:lnTo>
                    <a:pt x="0" y="15105"/>
                  </a:lnTo>
                  <a:lnTo>
                    <a:pt x="0" y="15970"/>
                  </a:lnTo>
                  <a:cubicBezTo>
                    <a:pt x="0" y="16592"/>
                    <a:pt x="346" y="17145"/>
                    <a:pt x="933" y="17421"/>
                  </a:cubicBezTo>
                  <a:lnTo>
                    <a:pt x="2662" y="18182"/>
                  </a:lnTo>
                  <a:cubicBezTo>
                    <a:pt x="2696" y="18389"/>
                    <a:pt x="2731" y="18527"/>
                    <a:pt x="2835" y="18735"/>
                  </a:cubicBezTo>
                  <a:lnTo>
                    <a:pt x="1728" y="20221"/>
                  </a:lnTo>
                  <a:cubicBezTo>
                    <a:pt x="1383" y="20739"/>
                    <a:pt x="1348" y="21396"/>
                    <a:pt x="1659" y="21915"/>
                  </a:cubicBezTo>
                  <a:lnTo>
                    <a:pt x="2074" y="22641"/>
                  </a:lnTo>
                  <a:lnTo>
                    <a:pt x="2523" y="23366"/>
                  </a:lnTo>
                  <a:cubicBezTo>
                    <a:pt x="2819" y="23859"/>
                    <a:pt x="3364" y="24164"/>
                    <a:pt x="3921" y="24164"/>
                  </a:cubicBezTo>
                  <a:cubicBezTo>
                    <a:pt x="3950" y="24164"/>
                    <a:pt x="3980" y="24163"/>
                    <a:pt x="4010" y="24161"/>
                  </a:cubicBezTo>
                  <a:lnTo>
                    <a:pt x="5842" y="23989"/>
                  </a:lnTo>
                  <a:cubicBezTo>
                    <a:pt x="6015" y="24161"/>
                    <a:pt x="6153" y="24334"/>
                    <a:pt x="6326" y="24438"/>
                  </a:cubicBezTo>
                  <a:lnTo>
                    <a:pt x="6153" y="26235"/>
                  </a:lnTo>
                  <a:cubicBezTo>
                    <a:pt x="6118" y="26823"/>
                    <a:pt x="6395" y="27445"/>
                    <a:pt x="6913" y="27722"/>
                  </a:cubicBezTo>
                  <a:lnTo>
                    <a:pt x="7674" y="28171"/>
                  </a:lnTo>
                  <a:lnTo>
                    <a:pt x="8400" y="28586"/>
                  </a:lnTo>
                  <a:cubicBezTo>
                    <a:pt x="8638" y="28729"/>
                    <a:pt x="8914" y="28799"/>
                    <a:pt x="9189" y="28799"/>
                  </a:cubicBezTo>
                  <a:cubicBezTo>
                    <a:pt x="9511" y="28799"/>
                    <a:pt x="9832" y="28703"/>
                    <a:pt x="10093" y="28517"/>
                  </a:cubicBezTo>
                  <a:lnTo>
                    <a:pt x="11545" y="27480"/>
                  </a:lnTo>
                  <a:cubicBezTo>
                    <a:pt x="11752" y="27514"/>
                    <a:pt x="11994" y="27618"/>
                    <a:pt x="12236" y="27652"/>
                  </a:cubicBezTo>
                  <a:lnTo>
                    <a:pt x="12962" y="29242"/>
                  </a:lnTo>
                  <a:cubicBezTo>
                    <a:pt x="13239" y="29796"/>
                    <a:pt x="13792" y="30141"/>
                    <a:pt x="14414" y="30141"/>
                  </a:cubicBezTo>
                  <a:lnTo>
                    <a:pt x="16142" y="30141"/>
                  </a:lnTo>
                  <a:cubicBezTo>
                    <a:pt x="16730" y="30141"/>
                    <a:pt x="17283" y="29796"/>
                    <a:pt x="17559" y="29242"/>
                  </a:cubicBezTo>
                  <a:lnTo>
                    <a:pt x="18320" y="27549"/>
                  </a:lnTo>
                  <a:cubicBezTo>
                    <a:pt x="18562" y="27514"/>
                    <a:pt x="18700" y="27445"/>
                    <a:pt x="18942" y="27376"/>
                  </a:cubicBezTo>
                  <a:lnTo>
                    <a:pt x="20394" y="28413"/>
                  </a:lnTo>
                  <a:cubicBezTo>
                    <a:pt x="20687" y="28608"/>
                    <a:pt x="21024" y="28715"/>
                    <a:pt x="21355" y="28715"/>
                  </a:cubicBezTo>
                  <a:cubicBezTo>
                    <a:pt x="21610" y="28715"/>
                    <a:pt x="21862" y="28652"/>
                    <a:pt x="22087" y="28517"/>
                  </a:cubicBezTo>
                  <a:lnTo>
                    <a:pt x="22813" y="28067"/>
                  </a:lnTo>
                  <a:lnTo>
                    <a:pt x="23574" y="27652"/>
                  </a:lnTo>
                  <a:cubicBezTo>
                    <a:pt x="24092" y="27341"/>
                    <a:pt x="24369" y="26754"/>
                    <a:pt x="24334" y="26132"/>
                  </a:cubicBezTo>
                  <a:lnTo>
                    <a:pt x="24161" y="24196"/>
                  </a:lnTo>
                  <a:lnTo>
                    <a:pt x="24507" y="23850"/>
                  </a:lnTo>
                  <a:lnTo>
                    <a:pt x="26408" y="24023"/>
                  </a:lnTo>
                  <a:cubicBezTo>
                    <a:pt x="26438" y="24025"/>
                    <a:pt x="26467" y="24026"/>
                    <a:pt x="26497" y="24026"/>
                  </a:cubicBezTo>
                  <a:cubicBezTo>
                    <a:pt x="27058" y="24026"/>
                    <a:pt x="27633" y="23720"/>
                    <a:pt x="27929" y="23228"/>
                  </a:cubicBezTo>
                  <a:lnTo>
                    <a:pt x="28344" y="22502"/>
                  </a:lnTo>
                  <a:lnTo>
                    <a:pt x="28793" y="21776"/>
                  </a:lnTo>
                  <a:cubicBezTo>
                    <a:pt x="29070" y="21258"/>
                    <a:pt x="29035" y="20567"/>
                    <a:pt x="28689" y="20083"/>
                  </a:cubicBezTo>
                  <a:lnTo>
                    <a:pt x="27480" y="18389"/>
                  </a:lnTo>
                  <a:cubicBezTo>
                    <a:pt x="27514" y="18285"/>
                    <a:pt x="27514" y="18182"/>
                    <a:pt x="27583" y="18043"/>
                  </a:cubicBezTo>
                  <a:lnTo>
                    <a:pt x="29381" y="17248"/>
                  </a:lnTo>
                  <a:cubicBezTo>
                    <a:pt x="29934" y="16972"/>
                    <a:pt x="30314" y="16419"/>
                    <a:pt x="30314" y="15797"/>
                  </a:cubicBezTo>
                  <a:lnTo>
                    <a:pt x="30314" y="14933"/>
                  </a:lnTo>
                  <a:lnTo>
                    <a:pt x="30314" y="14068"/>
                  </a:lnTo>
                  <a:cubicBezTo>
                    <a:pt x="30314" y="13481"/>
                    <a:pt x="29968" y="12928"/>
                    <a:pt x="29381" y="12651"/>
                  </a:cubicBezTo>
                  <a:lnTo>
                    <a:pt x="27307" y="11822"/>
                  </a:lnTo>
                  <a:cubicBezTo>
                    <a:pt x="27272" y="11753"/>
                    <a:pt x="27272" y="11718"/>
                    <a:pt x="27272" y="11614"/>
                  </a:cubicBezTo>
                  <a:lnTo>
                    <a:pt x="28516" y="9886"/>
                  </a:lnTo>
                  <a:cubicBezTo>
                    <a:pt x="28862" y="9368"/>
                    <a:pt x="28931" y="8711"/>
                    <a:pt x="28620" y="8192"/>
                  </a:cubicBezTo>
                  <a:lnTo>
                    <a:pt x="28171" y="7467"/>
                  </a:lnTo>
                  <a:lnTo>
                    <a:pt x="27756" y="6741"/>
                  </a:lnTo>
                  <a:cubicBezTo>
                    <a:pt x="27461" y="6248"/>
                    <a:pt x="26916" y="5943"/>
                    <a:pt x="26329" y="5943"/>
                  </a:cubicBezTo>
                  <a:cubicBezTo>
                    <a:pt x="26298" y="5943"/>
                    <a:pt x="26267" y="5944"/>
                    <a:pt x="26235" y="5946"/>
                  </a:cubicBezTo>
                  <a:lnTo>
                    <a:pt x="23988" y="6188"/>
                  </a:lnTo>
                  <a:lnTo>
                    <a:pt x="23885" y="6084"/>
                  </a:lnTo>
                  <a:lnTo>
                    <a:pt x="24127" y="3941"/>
                  </a:lnTo>
                  <a:cubicBezTo>
                    <a:pt x="24161" y="3319"/>
                    <a:pt x="23850" y="2731"/>
                    <a:pt x="23332" y="2420"/>
                  </a:cubicBezTo>
                  <a:lnTo>
                    <a:pt x="22606" y="1971"/>
                  </a:lnTo>
                  <a:lnTo>
                    <a:pt x="21880" y="1556"/>
                  </a:lnTo>
                  <a:cubicBezTo>
                    <a:pt x="21641" y="1413"/>
                    <a:pt x="21366" y="1343"/>
                    <a:pt x="21091" y="1343"/>
                  </a:cubicBezTo>
                  <a:cubicBezTo>
                    <a:pt x="20769" y="1343"/>
                    <a:pt x="20447" y="1439"/>
                    <a:pt x="20186" y="1625"/>
                  </a:cubicBezTo>
                  <a:lnTo>
                    <a:pt x="18354" y="2939"/>
                  </a:lnTo>
                  <a:cubicBezTo>
                    <a:pt x="18320" y="2939"/>
                    <a:pt x="18285" y="2904"/>
                    <a:pt x="18251" y="2904"/>
                  </a:cubicBezTo>
                  <a:lnTo>
                    <a:pt x="17317" y="899"/>
                  </a:lnTo>
                  <a:cubicBezTo>
                    <a:pt x="17075" y="346"/>
                    <a:pt x="16522" y="0"/>
                    <a:pt x="1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flipH="1" rot="10800000">
              <a:off x="-50627" y="4251375"/>
              <a:ext cx="1026219" cy="1027954"/>
            </a:xfrm>
            <a:custGeom>
              <a:rect b="b" l="l" r="r" t="t"/>
              <a:pathLst>
                <a:path extrusionOk="0" h="20152" w="20118">
                  <a:moveTo>
                    <a:pt x="10059" y="1141"/>
                  </a:moveTo>
                  <a:cubicBezTo>
                    <a:pt x="15036" y="1141"/>
                    <a:pt x="19046" y="5150"/>
                    <a:pt x="19046" y="10128"/>
                  </a:cubicBezTo>
                  <a:cubicBezTo>
                    <a:pt x="19046" y="15105"/>
                    <a:pt x="15036" y="19115"/>
                    <a:pt x="10059" y="19115"/>
                  </a:cubicBezTo>
                  <a:cubicBezTo>
                    <a:pt x="5082" y="19115"/>
                    <a:pt x="1072" y="15105"/>
                    <a:pt x="1072" y="10128"/>
                  </a:cubicBezTo>
                  <a:cubicBezTo>
                    <a:pt x="1072" y="5150"/>
                    <a:pt x="5082" y="1141"/>
                    <a:pt x="10059" y="1141"/>
                  </a:cubicBezTo>
                  <a:close/>
                  <a:moveTo>
                    <a:pt x="10059" y="0"/>
                  </a:moveTo>
                  <a:cubicBezTo>
                    <a:pt x="4494" y="0"/>
                    <a:pt x="0" y="4563"/>
                    <a:pt x="0" y="10093"/>
                  </a:cubicBezTo>
                  <a:cubicBezTo>
                    <a:pt x="0" y="15658"/>
                    <a:pt x="4528" y="20152"/>
                    <a:pt x="10059" y="20152"/>
                  </a:cubicBezTo>
                  <a:cubicBezTo>
                    <a:pt x="15624" y="20152"/>
                    <a:pt x="20117" y="15658"/>
                    <a:pt x="20117" y="10093"/>
                  </a:cubicBezTo>
                  <a:cubicBezTo>
                    <a:pt x="20117" y="4494"/>
                    <a:pt x="15589" y="0"/>
                    <a:pt x="100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0"/>
          <p:cNvSpPr txBox="1"/>
          <p:nvPr>
            <p:ph type="title"/>
          </p:nvPr>
        </p:nvSpPr>
        <p:spPr>
          <a:xfrm>
            <a:off x="720000" y="1390125"/>
            <a:ext cx="2887200" cy="23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7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6"/>
              </a:buClr>
              <a:buSzPts val="4000"/>
              <a:buFont typeface="Francois One"/>
              <a:buNone/>
              <a:defRPr sz="4000">
                <a:solidFill>
                  <a:schemeClr val="accent6"/>
                </a:solidFill>
                <a:latin typeface="Francois One"/>
                <a:ea typeface="Francois One"/>
                <a:cs typeface="Francois One"/>
                <a:sym typeface="Francois On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720000" y="1216800"/>
            <a:ext cx="7704000" cy="33867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accent6"/>
              </a:buClr>
              <a:buSzPts val="1400"/>
              <a:buFont typeface="Montserrat"/>
              <a:buChar char="■"/>
              <a:defRPr>
                <a:solidFill>
                  <a:schemeClr val="accent6"/>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20.jp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8.jpg"/><Relationship Id="rId5"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5.png"/><Relationship Id="rId9"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35.png"/><Relationship Id="rId10"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scikit-learn.org/stable/auto_examples/model_selection/plot_cv_indices.html"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17.png"/><Relationship Id="rId5"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37"/>
          <p:cNvPicPr preferRelativeResize="0"/>
          <p:nvPr/>
        </p:nvPicPr>
        <p:blipFill>
          <a:blip r:embed="rId3">
            <a:alphaModFix/>
          </a:blip>
          <a:stretch>
            <a:fillRect/>
          </a:stretch>
        </p:blipFill>
        <p:spPr>
          <a:xfrm>
            <a:off x="1753" y="0"/>
            <a:ext cx="9140494"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46"/>
          <p:cNvPicPr preferRelativeResize="0"/>
          <p:nvPr/>
        </p:nvPicPr>
        <p:blipFill>
          <a:blip r:embed="rId3">
            <a:alphaModFix/>
          </a:blip>
          <a:stretch>
            <a:fillRect/>
          </a:stretch>
        </p:blipFill>
        <p:spPr>
          <a:xfrm>
            <a:off x="-26975" y="0"/>
            <a:ext cx="9197951"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7"/>
          <p:cNvSpPr txBox="1"/>
          <p:nvPr>
            <p:ph type="title"/>
          </p:nvPr>
        </p:nvSpPr>
        <p:spPr>
          <a:xfrm>
            <a:off x="-149687" y="1663000"/>
            <a:ext cx="2887200" cy="1416000"/>
          </a:xfrm>
          <a:prstGeom prst="rect">
            <a:avLst/>
          </a:prstGeom>
        </p:spPr>
        <p:txBody>
          <a:bodyPr anchorCtr="0" anchor="ctr" bIns="91425" lIns="0" spcFirstLastPara="1" rIns="0" wrap="square" tIns="91425">
            <a:spAutoFit/>
          </a:bodyPr>
          <a:lstStyle/>
          <a:p>
            <a:pPr indent="0" lvl="0" marL="0" rtl="0" algn="ctr">
              <a:spcBef>
                <a:spcPts val="0"/>
              </a:spcBef>
              <a:spcAft>
                <a:spcPts val="0"/>
              </a:spcAft>
              <a:buNone/>
            </a:pPr>
            <a:r>
              <a:rPr lang="en"/>
              <a:t>Preliminary Exploration</a:t>
            </a:r>
            <a:endParaRPr/>
          </a:p>
        </p:txBody>
      </p:sp>
      <p:pic>
        <p:nvPicPr>
          <p:cNvPr id="923" name="Google Shape;923;p47"/>
          <p:cNvPicPr preferRelativeResize="0"/>
          <p:nvPr/>
        </p:nvPicPr>
        <p:blipFill>
          <a:blip r:embed="rId3">
            <a:alphaModFix/>
          </a:blip>
          <a:stretch>
            <a:fillRect/>
          </a:stretch>
        </p:blipFill>
        <p:spPr>
          <a:xfrm>
            <a:off x="3780375" y="435400"/>
            <a:ext cx="5322474" cy="4348600"/>
          </a:xfrm>
          <a:prstGeom prst="rect">
            <a:avLst/>
          </a:prstGeom>
          <a:noFill/>
          <a:ln>
            <a:noFill/>
          </a:ln>
        </p:spPr>
      </p:pic>
      <p:grpSp>
        <p:nvGrpSpPr>
          <p:cNvPr id="924" name="Google Shape;924;p47"/>
          <p:cNvGrpSpPr/>
          <p:nvPr/>
        </p:nvGrpSpPr>
        <p:grpSpPr>
          <a:xfrm>
            <a:off x="2595053" y="1975711"/>
            <a:ext cx="997399" cy="836259"/>
            <a:chOff x="3133450" y="3893400"/>
            <a:chExt cx="512275" cy="367425"/>
          </a:xfrm>
        </p:grpSpPr>
        <p:sp>
          <p:nvSpPr>
            <p:cNvPr id="925" name="Google Shape;925;p47"/>
            <p:cNvSpPr/>
            <p:nvPr/>
          </p:nvSpPr>
          <p:spPr>
            <a:xfrm>
              <a:off x="3552275" y="3894325"/>
              <a:ext cx="90275" cy="269900"/>
            </a:xfrm>
            <a:custGeom>
              <a:rect b="b" l="l" r="r" t="t"/>
              <a:pathLst>
                <a:path extrusionOk="0" h="10796" w="3611">
                  <a:moveTo>
                    <a:pt x="899" y="1"/>
                  </a:moveTo>
                  <a:cubicBezTo>
                    <a:pt x="805" y="1"/>
                    <a:pt x="709" y="32"/>
                    <a:pt x="634" y="92"/>
                  </a:cubicBezTo>
                  <a:cubicBezTo>
                    <a:pt x="96" y="567"/>
                    <a:pt x="1" y="1422"/>
                    <a:pt x="539" y="1992"/>
                  </a:cubicBezTo>
                  <a:lnTo>
                    <a:pt x="1394" y="2942"/>
                  </a:lnTo>
                  <a:cubicBezTo>
                    <a:pt x="1711" y="3290"/>
                    <a:pt x="1901" y="3766"/>
                    <a:pt x="1901" y="4272"/>
                  </a:cubicBezTo>
                  <a:lnTo>
                    <a:pt x="1901" y="10796"/>
                  </a:lnTo>
                  <a:lnTo>
                    <a:pt x="3611" y="10796"/>
                  </a:lnTo>
                  <a:lnTo>
                    <a:pt x="3611" y="4304"/>
                  </a:lnTo>
                  <a:cubicBezTo>
                    <a:pt x="3611" y="3417"/>
                    <a:pt x="3294" y="2499"/>
                    <a:pt x="2661" y="1834"/>
                  </a:cubicBezTo>
                  <a:lnTo>
                    <a:pt x="1172" y="124"/>
                  </a:lnTo>
                  <a:cubicBezTo>
                    <a:pt x="1106" y="40"/>
                    <a:pt x="1003" y="1"/>
                    <a:pt x="8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7"/>
            <p:cNvSpPr/>
            <p:nvPr/>
          </p:nvSpPr>
          <p:spPr>
            <a:xfrm>
              <a:off x="3561775" y="3893400"/>
              <a:ext cx="80775" cy="270825"/>
            </a:xfrm>
            <a:custGeom>
              <a:rect b="b" l="l" r="r" t="t"/>
              <a:pathLst>
                <a:path extrusionOk="0" h="10833" w="3231">
                  <a:moveTo>
                    <a:pt x="497" y="1"/>
                  </a:moveTo>
                  <a:cubicBezTo>
                    <a:pt x="410" y="1"/>
                    <a:pt x="323" y="24"/>
                    <a:pt x="254" y="66"/>
                  </a:cubicBezTo>
                  <a:cubicBezTo>
                    <a:pt x="159" y="192"/>
                    <a:pt x="64" y="319"/>
                    <a:pt x="1" y="414"/>
                  </a:cubicBezTo>
                  <a:lnTo>
                    <a:pt x="1426" y="2061"/>
                  </a:lnTo>
                  <a:cubicBezTo>
                    <a:pt x="2059" y="2726"/>
                    <a:pt x="2376" y="3644"/>
                    <a:pt x="2376" y="4563"/>
                  </a:cubicBezTo>
                  <a:lnTo>
                    <a:pt x="2376" y="10833"/>
                  </a:lnTo>
                  <a:lnTo>
                    <a:pt x="3231" y="10833"/>
                  </a:lnTo>
                  <a:lnTo>
                    <a:pt x="3231" y="4309"/>
                  </a:lnTo>
                  <a:cubicBezTo>
                    <a:pt x="3231" y="3391"/>
                    <a:pt x="2914" y="2536"/>
                    <a:pt x="2281" y="1807"/>
                  </a:cubicBezTo>
                  <a:lnTo>
                    <a:pt x="792" y="129"/>
                  </a:lnTo>
                  <a:cubicBezTo>
                    <a:pt x="721" y="40"/>
                    <a:pt x="609" y="1"/>
                    <a:pt x="497"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3573650" y="4107200"/>
              <a:ext cx="71275" cy="152050"/>
            </a:xfrm>
            <a:custGeom>
              <a:rect b="b" l="l" r="r" t="t"/>
              <a:pathLst>
                <a:path extrusionOk="0" h="6082" w="2851">
                  <a:moveTo>
                    <a:pt x="729" y="1"/>
                  </a:moveTo>
                  <a:lnTo>
                    <a:pt x="1" y="5511"/>
                  </a:lnTo>
                  <a:lnTo>
                    <a:pt x="793" y="6081"/>
                  </a:lnTo>
                  <a:lnTo>
                    <a:pt x="1204" y="6081"/>
                  </a:lnTo>
                  <a:cubicBezTo>
                    <a:pt x="1648" y="6081"/>
                    <a:pt x="2059" y="5765"/>
                    <a:pt x="2123" y="5353"/>
                  </a:cubicBezTo>
                  <a:lnTo>
                    <a:pt x="2693" y="2851"/>
                  </a:lnTo>
                  <a:cubicBezTo>
                    <a:pt x="2851" y="2091"/>
                    <a:pt x="2693" y="1299"/>
                    <a:pt x="2249" y="666"/>
                  </a:cubicBezTo>
                  <a:cubicBezTo>
                    <a:pt x="1933" y="223"/>
                    <a:pt x="1458"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7"/>
            <p:cNvSpPr/>
            <p:nvPr/>
          </p:nvSpPr>
          <p:spPr>
            <a:xfrm>
              <a:off x="3136625" y="3893400"/>
              <a:ext cx="89500" cy="270825"/>
            </a:xfrm>
            <a:custGeom>
              <a:rect b="b" l="l" r="r" t="t"/>
              <a:pathLst>
                <a:path extrusionOk="0" h="10833" w="3580">
                  <a:moveTo>
                    <a:pt x="2737" y="1"/>
                  </a:moveTo>
                  <a:cubicBezTo>
                    <a:pt x="2628" y="1"/>
                    <a:pt x="2524" y="40"/>
                    <a:pt x="2471" y="129"/>
                  </a:cubicBezTo>
                  <a:lnTo>
                    <a:pt x="951" y="1807"/>
                  </a:lnTo>
                  <a:cubicBezTo>
                    <a:pt x="349" y="2504"/>
                    <a:pt x="0" y="3391"/>
                    <a:pt x="0" y="4309"/>
                  </a:cubicBezTo>
                  <a:lnTo>
                    <a:pt x="0" y="10833"/>
                  </a:lnTo>
                  <a:lnTo>
                    <a:pt x="1711" y="10833"/>
                  </a:lnTo>
                  <a:lnTo>
                    <a:pt x="1711" y="4278"/>
                  </a:lnTo>
                  <a:cubicBezTo>
                    <a:pt x="1711" y="3803"/>
                    <a:pt x="1901" y="3264"/>
                    <a:pt x="2217" y="2916"/>
                  </a:cubicBezTo>
                  <a:lnTo>
                    <a:pt x="3104" y="1966"/>
                  </a:lnTo>
                  <a:cubicBezTo>
                    <a:pt x="3579" y="1427"/>
                    <a:pt x="3516" y="604"/>
                    <a:pt x="2977" y="66"/>
                  </a:cubicBezTo>
                  <a:cubicBezTo>
                    <a:pt x="2908" y="24"/>
                    <a:pt x="2821" y="1"/>
                    <a:pt x="2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p:nvPr/>
          </p:nvSpPr>
          <p:spPr>
            <a:xfrm>
              <a:off x="3155625" y="3894325"/>
              <a:ext cx="70500" cy="269900"/>
            </a:xfrm>
            <a:custGeom>
              <a:rect b="b" l="l" r="r" t="t"/>
              <a:pathLst>
                <a:path extrusionOk="0" h="10796" w="2820">
                  <a:moveTo>
                    <a:pt x="1956" y="1"/>
                  </a:moveTo>
                  <a:cubicBezTo>
                    <a:pt x="1855" y="1"/>
                    <a:pt x="1761" y="40"/>
                    <a:pt x="1711" y="124"/>
                  </a:cubicBezTo>
                  <a:lnTo>
                    <a:pt x="1489" y="314"/>
                  </a:lnTo>
                  <a:cubicBezTo>
                    <a:pt x="1869" y="820"/>
                    <a:pt x="1806" y="1517"/>
                    <a:pt x="1394" y="1992"/>
                  </a:cubicBezTo>
                  <a:lnTo>
                    <a:pt x="507" y="2942"/>
                  </a:lnTo>
                  <a:cubicBezTo>
                    <a:pt x="191" y="3290"/>
                    <a:pt x="1" y="3797"/>
                    <a:pt x="1" y="4272"/>
                  </a:cubicBezTo>
                  <a:lnTo>
                    <a:pt x="1" y="10796"/>
                  </a:lnTo>
                  <a:lnTo>
                    <a:pt x="919" y="10796"/>
                  </a:lnTo>
                  <a:lnTo>
                    <a:pt x="919" y="4272"/>
                  </a:lnTo>
                  <a:cubicBezTo>
                    <a:pt x="919" y="3766"/>
                    <a:pt x="1109" y="3290"/>
                    <a:pt x="1426" y="2942"/>
                  </a:cubicBezTo>
                  <a:lnTo>
                    <a:pt x="2281" y="1992"/>
                  </a:lnTo>
                  <a:cubicBezTo>
                    <a:pt x="2819" y="1422"/>
                    <a:pt x="2787" y="567"/>
                    <a:pt x="2217" y="92"/>
                  </a:cubicBezTo>
                  <a:cubicBezTo>
                    <a:pt x="2143" y="32"/>
                    <a:pt x="2047" y="1"/>
                    <a:pt x="1956"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7"/>
            <p:cNvSpPr/>
            <p:nvPr/>
          </p:nvSpPr>
          <p:spPr>
            <a:xfrm>
              <a:off x="3133450" y="4108000"/>
              <a:ext cx="62575" cy="152825"/>
            </a:xfrm>
            <a:custGeom>
              <a:rect b="b" l="l" r="r" t="t"/>
              <a:pathLst>
                <a:path extrusionOk="0" h="6113" w="2503">
                  <a:moveTo>
                    <a:pt x="1964" y="1"/>
                  </a:moveTo>
                  <a:cubicBezTo>
                    <a:pt x="1394" y="1"/>
                    <a:pt x="919" y="254"/>
                    <a:pt x="602" y="666"/>
                  </a:cubicBezTo>
                  <a:cubicBezTo>
                    <a:pt x="159" y="1299"/>
                    <a:pt x="1" y="2091"/>
                    <a:pt x="159" y="2851"/>
                  </a:cubicBezTo>
                  <a:lnTo>
                    <a:pt x="729" y="5353"/>
                  </a:lnTo>
                  <a:cubicBezTo>
                    <a:pt x="793" y="5796"/>
                    <a:pt x="1204" y="6113"/>
                    <a:pt x="1648" y="6113"/>
                  </a:cubicBezTo>
                  <a:lnTo>
                    <a:pt x="2059" y="6113"/>
                  </a:lnTo>
                  <a:lnTo>
                    <a:pt x="2503" y="5669"/>
                  </a:lnTo>
                  <a:lnTo>
                    <a:pt x="2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p:nvPr/>
          </p:nvSpPr>
          <p:spPr>
            <a:xfrm>
              <a:off x="3576025" y="4110375"/>
              <a:ext cx="69700" cy="150450"/>
            </a:xfrm>
            <a:custGeom>
              <a:rect b="b" l="l" r="r" t="t"/>
              <a:pathLst>
                <a:path extrusionOk="0" h="6018" w="2788">
                  <a:moveTo>
                    <a:pt x="1426" y="1"/>
                  </a:moveTo>
                  <a:cubicBezTo>
                    <a:pt x="1711" y="539"/>
                    <a:pt x="1743" y="1172"/>
                    <a:pt x="1648" y="1774"/>
                  </a:cubicBezTo>
                  <a:lnTo>
                    <a:pt x="1078" y="4276"/>
                  </a:lnTo>
                  <a:cubicBezTo>
                    <a:pt x="1014" y="4688"/>
                    <a:pt x="603" y="5004"/>
                    <a:pt x="159" y="5004"/>
                  </a:cubicBezTo>
                  <a:lnTo>
                    <a:pt x="1" y="5606"/>
                  </a:lnTo>
                  <a:lnTo>
                    <a:pt x="729" y="6018"/>
                  </a:lnTo>
                  <a:lnTo>
                    <a:pt x="1173" y="6018"/>
                  </a:lnTo>
                  <a:cubicBezTo>
                    <a:pt x="1584" y="6018"/>
                    <a:pt x="1996" y="5701"/>
                    <a:pt x="2059" y="5258"/>
                  </a:cubicBezTo>
                  <a:lnTo>
                    <a:pt x="2629" y="2756"/>
                  </a:lnTo>
                  <a:cubicBezTo>
                    <a:pt x="2788" y="1996"/>
                    <a:pt x="2629" y="1204"/>
                    <a:pt x="2186" y="571"/>
                  </a:cubicBezTo>
                  <a:cubicBezTo>
                    <a:pt x="1996" y="317"/>
                    <a:pt x="1711" y="96"/>
                    <a:pt x="1426" y="1"/>
                  </a:cubicBezTo>
                  <a:close/>
                </a:path>
              </a:pathLst>
            </a:custGeom>
            <a:solidFill>
              <a:srgbClr val="000000">
                <a:alpha val="2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7"/>
            <p:cNvSpPr/>
            <p:nvPr/>
          </p:nvSpPr>
          <p:spPr>
            <a:xfrm>
              <a:off x="3150875" y="4234675"/>
              <a:ext cx="47525" cy="25350"/>
            </a:xfrm>
            <a:custGeom>
              <a:rect b="b" l="l" r="r" t="t"/>
              <a:pathLst>
                <a:path extrusionOk="0" h="1014" w="1901">
                  <a:moveTo>
                    <a:pt x="1" y="1"/>
                  </a:moveTo>
                  <a:lnTo>
                    <a:pt x="1" y="32"/>
                  </a:lnTo>
                  <a:lnTo>
                    <a:pt x="8" y="32"/>
                  </a:lnTo>
                  <a:lnTo>
                    <a:pt x="1" y="1"/>
                  </a:lnTo>
                  <a:close/>
                  <a:moveTo>
                    <a:pt x="8" y="32"/>
                  </a:moveTo>
                  <a:lnTo>
                    <a:pt x="64" y="286"/>
                  </a:lnTo>
                  <a:cubicBezTo>
                    <a:pt x="159" y="729"/>
                    <a:pt x="539" y="1014"/>
                    <a:pt x="982" y="1014"/>
                  </a:cubicBezTo>
                  <a:lnTo>
                    <a:pt x="1426" y="1014"/>
                  </a:lnTo>
                  <a:lnTo>
                    <a:pt x="1901" y="32"/>
                  </a:lnTo>
                  <a:close/>
                </a:path>
              </a:pathLst>
            </a:custGeom>
            <a:solidFill>
              <a:srgbClr val="000000">
                <a:alpha val="2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p:nvPr/>
          </p:nvSpPr>
          <p:spPr>
            <a:xfrm>
              <a:off x="3185700" y="4107200"/>
              <a:ext cx="407775" cy="152050"/>
            </a:xfrm>
            <a:custGeom>
              <a:rect b="b" l="l" r="r" t="t"/>
              <a:pathLst>
                <a:path extrusionOk="0" h="6082" w="16311">
                  <a:moveTo>
                    <a:pt x="14727" y="1173"/>
                  </a:moveTo>
                  <a:cubicBezTo>
                    <a:pt x="15044" y="1173"/>
                    <a:pt x="15297" y="1426"/>
                    <a:pt x="15297" y="1743"/>
                  </a:cubicBezTo>
                  <a:lnTo>
                    <a:pt x="15265" y="4276"/>
                  </a:lnTo>
                  <a:cubicBezTo>
                    <a:pt x="15265" y="4593"/>
                    <a:pt x="14980" y="4815"/>
                    <a:pt x="14664" y="4815"/>
                  </a:cubicBezTo>
                  <a:lnTo>
                    <a:pt x="11117" y="4815"/>
                  </a:lnTo>
                  <a:cubicBezTo>
                    <a:pt x="10832" y="4815"/>
                    <a:pt x="10578" y="4625"/>
                    <a:pt x="10515" y="4339"/>
                  </a:cubicBezTo>
                  <a:lnTo>
                    <a:pt x="10040" y="1869"/>
                  </a:lnTo>
                  <a:cubicBezTo>
                    <a:pt x="9977" y="1489"/>
                    <a:pt x="10230" y="1173"/>
                    <a:pt x="10642" y="1173"/>
                  </a:cubicBezTo>
                  <a:close/>
                  <a:moveTo>
                    <a:pt x="5765" y="1268"/>
                  </a:moveTo>
                  <a:cubicBezTo>
                    <a:pt x="6081" y="1268"/>
                    <a:pt x="6366" y="1584"/>
                    <a:pt x="6335" y="1901"/>
                  </a:cubicBezTo>
                  <a:lnTo>
                    <a:pt x="5860" y="4403"/>
                  </a:lnTo>
                  <a:cubicBezTo>
                    <a:pt x="5796" y="4656"/>
                    <a:pt x="5543" y="4878"/>
                    <a:pt x="5258" y="4878"/>
                  </a:cubicBezTo>
                  <a:lnTo>
                    <a:pt x="1679" y="4878"/>
                  </a:lnTo>
                  <a:cubicBezTo>
                    <a:pt x="1363" y="4878"/>
                    <a:pt x="1109" y="4625"/>
                    <a:pt x="1109" y="4308"/>
                  </a:cubicBezTo>
                  <a:lnTo>
                    <a:pt x="1109" y="1806"/>
                  </a:lnTo>
                  <a:cubicBezTo>
                    <a:pt x="1109" y="1489"/>
                    <a:pt x="1363" y="1268"/>
                    <a:pt x="1679" y="1268"/>
                  </a:cubicBezTo>
                  <a:close/>
                  <a:moveTo>
                    <a:pt x="1" y="1"/>
                  </a:moveTo>
                  <a:lnTo>
                    <a:pt x="1" y="6081"/>
                  </a:lnTo>
                  <a:lnTo>
                    <a:pt x="5385" y="6081"/>
                  </a:lnTo>
                  <a:cubicBezTo>
                    <a:pt x="6113" y="6081"/>
                    <a:pt x="6746" y="5575"/>
                    <a:pt x="6873" y="4815"/>
                  </a:cubicBezTo>
                  <a:lnTo>
                    <a:pt x="7126" y="3643"/>
                  </a:lnTo>
                  <a:cubicBezTo>
                    <a:pt x="7190" y="3168"/>
                    <a:pt x="7633" y="2819"/>
                    <a:pt x="8140" y="2819"/>
                  </a:cubicBezTo>
                  <a:cubicBezTo>
                    <a:pt x="8647" y="2819"/>
                    <a:pt x="9058" y="3168"/>
                    <a:pt x="9185" y="3643"/>
                  </a:cubicBezTo>
                  <a:lnTo>
                    <a:pt x="9407" y="4815"/>
                  </a:lnTo>
                  <a:cubicBezTo>
                    <a:pt x="9565" y="5543"/>
                    <a:pt x="10198" y="6081"/>
                    <a:pt x="10927" y="6081"/>
                  </a:cubicBezTo>
                  <a:lnTo>
                    <a:pt x="16311" y="6081"/>
                  </a:lnTo>
                  <a:lnTo>
                    <a:pt x="163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7"/>
            <p:cNvSpPr/>
            <p:nvPr/>
          </p:nvSpPr>
          <p:spPr>
            <a:xfrm>
              <a:off x="3185700" y="4234675"/>
              <a:ext cx="171050" cy="24575"/>
            </a:xfrm>
            <a:custGeom>
              <a:rect b="b" l="l" r="r" t="t"/>
              <a:pathLst>
                <a:path extrusionOk="0" h="983" w="6842">
                  <a:moveTo>
                    <a:pt x="1" y="1"/>
                  </a:moveTo>
                  <a:lnTo>
                    <a:pt x="1" y="982"/>
                  </a:lnTo>
                  <a:lnTo>
                    <a:pt x="5385" y="982"/>
                  </a:lnTo>
                  <a:cubicBezTo>
                    <a:pt x="6050" y="982"/>
                    <a:pt x="6588" y="602"/>
                    <a:pt x="6841"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p:nvPr/>
          </p:nvSpPr>
          <p:spPr>
            <a:xfrm>
              <a:off x="3421650" y="4229925"/>
              <a:ext cx="171825" cy="29325"/>
            </a:xfrm>
            <a:custGeom>
              <a:rect b="b" l="l" r="r" t="t"/>
              <a:pathLst>
                <a:path extrusionOk="0" h="1173" w="6873">
                  <a:moveTo>
                    <a:pt x="6873" y="1"/>
                  </a:moveTo>
                  <a:cubicBezTo>
                    <a:pt x="6746" y="127"/>
                    <a:pt x="6492" y="191"/>
                    <a:pt x="6302" y="191"/>
                  </a:cubicBezTo>
                  <a:lnTo>
                    <a:pt x="0" y="191"/>
                  </a:lnTo>
                  <a:cubicBezTo>
                    <a:pt x="254" y="792"/>
                    <a:pt x="792" y="1172"/>
                    <a:pt x="1489" y="1172"/>
                  </a:cubicBezTo>
                  <a:lnTo>
                    <a:pt x="6873" y="1172"/>
                  </a:lnTo>
                  <a:lnTo>
                    <a:pt x="6873"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48"/>
          <p:cNvSpPr txBox="1"/>
          <p:nvPr>
            <p:ph type="title"/>
          </p:nvPr>
        </p:nvSpPr>
        <p:spPr>
          <a:xfrm>
            <a:off x="720000" y="1435225"/>
            <a:ext cx="7634100" cy="67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 &amp; Cleaning</a:t>
            </a:r>
            <a:endParaRPr/>
          </a:p>
        </p:txBody>
      </p:sp>
      <p:sp>
        <p:nvSpPr>
          <p:cNvPr id="941" name="Google Shape;941;p48"/>
          <p:cNvSpPr txBox="1"/>
          <p:nvPr>
            <p:ph idx="1" type="subTitle"/>
          </p:nvPr>
        </p:nvSpPr>
        <p:spPr>
          <a:xfrm>
            <a:off x="720000" y="2112025"/>
            <a:ext cx="49587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Converting String values to </a:t>
            </a:r>
            <a:r>
              <a:rPr b="1" lang="en"/>
              <a:t>Numerical values</a:t>
            </a:r>
            <a:r>
              <a:rPr lang="en"/>
              <a:t>, filling in null values with mean thereafter</a:t>
            </a:r>
            <a:endParaRPr/>
          </a:p>
        </p:txBody>
      </p:sp>
      <p:pic>
        <p:nvPicPr>
          <p:cNvPr id="942" name="Google Shape;942;p48"/>
          <p:cNvPicPr preferRelativeResize="0"/>
          <p:nvPr/>
        </p:nvPicPr>
        <p:blipFill>
          <a:blip r:embed="rId3">
            <a:alphaModFix/>
          </a:blip>
          <a:stretch>
            <a:fillRect/>
          </a:stretch>
        </p:blipFill>
        <p:spPr>
          <a:xfrm>
            <a:off x="861475" y="2995425"/>
            <a:ext cx="7254570" cy="810900"/>
          </a:xfrm>
          <a:prstGeom prst="rect">
            <a:avLst/>
          </a:prstGeom>
          <a:noFill/>
          <a:ln>
            <a:noFill/>
          </a:ln>
        </p:spPr>
      </p:pic>
      <p:grpSp>
        <p:nvGrpSpPr>
          <p:cNvPr id="943" name="Google Shape;943;p48"/>
          <p:cNvGrpSpPr/>
          <p:nvPr/>
        </p:nvGrpSpPr>
        <p:grpSpPr>
          <a:xfrm>
            <a:off x="5678708" y="2196813"/>
            <a:ext cx="371350" cy="507525"/>
            <a:chOff x="4593400" y="3822975"/>
            <a:chExt cx="371350" cy="507525"/>
          </a:xfrm>
        </p:grpSpPr>
        <p:sp>
          <p:nvSpPr>
            <p:cNvPr id="944" name="Google Shape;944;p48"/>
            <p:cNvSpPr/>
            <p:nvPr/>
          </p:nvSpPr>
          <p:spPr>
            <a:xfrm>
              <a:off x="4593400" y="3822975"/>
              <a:ext cx="370550" cy="505150"/>
            </a:xfrm>
            <a:custGeom>
              <a:rect b="b" l="l" r="r" t="t"/>
              <a:pathLst>
                <a:path extrusionOk="0" h="20206" w="14822">
                  <a:moveTo>
                    <a:pt x="7759" y="1"/>
                  </a:moveTo>
                  <a:cubicBezTo>
                    <a:pt x="7063" y="1"/>
                    <a:pt x="6493" y="602"/>
                    <a:pt x="6493" y="1299"/>
                  </a:cubicBezTo>
                  <a:lnTo>
                    <a:pt x="6493" y="7380"/>
                  </a:lnTo>
                  <a:cubicBezTo>
                    <a:pt x="6493" y="7443"/>
                    <a:pt x="6461" y="7475"/>
                    <a:pt x="6398" y="7475"/>
                  </a:cubicBezTo>
                  <a:cubicBezTo>
                    <a:pt x="6303" y="7475"/>
                    <a:pt x="6271" y="7443"/>
                    <a:pt x="6271" y="7380"/>
                  </a:cubicBezTo>
                  <a:lnTo>
                    <a:pt x="6271" y="2471"/>
                  </a:lnTo>
                  <a:cubicBezTo>
                    <a:pt x="6271" y="1711"/>
                    <a:pt x="5669" y="1109"/>
                    <a:pt x="4909" y="1109"/>
                  </a:cubicBezTo>
                  <a:cubicBezTo>
                    <a:pt x="4213" y="1109"/>
                    <a:pt x="3642" y="1711"/>
                    <a:pt x="3642" y="2408"/>
                  </a:cubicBezTo>
                  <a:lnTo>
                    <a:pt x="3706" y="11212"/>
                  </a:lnTo>
                  <a:cubicBezTo>
                    <a:pt x="3706" y="11212"/>
                    <a:pt x="3547" y="10895"/>
                    <a:pt x="3547" y="10800"/>
                  </a:cubicBezTo>
                  <a:lnTo>
                    <a:pt x="2692" y="8235"/>
                  </a:lnTo>
                  <a:cubicBezTo>
                    <a:pt x="2516" y="7679"/>
                    <a:pt x="1996" y="7304"/>
                    <a:pt x="1455" y="7304"/>
                  </a:cubicBezTo>
                  <a:cubicBezTo>
                    <a:pt x="1318" y="7304"/>
                    <a:pt x="1180" y="7328"/>
                    <a:pt x="1046" y="7380"/>
                  </a:cubicBezTo>
                  <a:cubicBezTo>
                    <a:pt x="381" y="7601"/>
                    <a:pt x="1" y="8330"/>
                    <a:pt x="222" y="8995"/>
                  </a:cubicBezTo>
                  <a:lnTo>
                    <a:pt x="1046" y="11560"/>
                  </a:lnTo>
                  <a:cubicBezTo>
                    <a:pt x="1267" y="12352"/>
                    <a:pt x="1742" y="13017"/>
                    <a:pt x="2376" y="13555"/>
                  </a:cubicBezTo>
                  <a:lnTo>
                    <a:pt x="3769" y="14600"/>
                  </a:lnTo>
                  <a:cubicBezTo>
                    <a:pt x="4181" y="14885"/>
                    <a:pt x="4371" y="15360"/>
                    <a:pt x="4371" y="15835"/>
                  </a:cubicBezTo>
                  <a:lnTo>
                    <a:pt x="4371" y="19414"/>
                  </a:lnTo>
                  <a:cubicBezTo>
                    <a:pt x="4371" y="19825"/>
                    <a:pt x="4719" y="20205"/>
                    <a:pt x="5163" y="20205"/>
                  </a:cubicBezTo>
                  <a:lnTo>
                    <a:pt x="12256" y="20205"/>
                  </a:lnTo>
                  <a:cubicBezTo>
                    <a:pt x="12668" y="20205"/>
                    <a:pt x="13048" y="19825"/>
                    <a:pt x="13048" y="19414"/>
                  </a:cubicBezTo>
                  <a:lnTo>
                    <a:pt x="13048" y="15994"/>
                  </a:lnTo>
                  <a:cubicBezTo>
                    <a:pt x="13048" y="15392"/>
                    <a:pt x="13143" y="14853"/>
                    <a:pt x="13365" y="14283"/>
                  </a:cubicBezTo>
                  <a:lnTo>
                    <a:pt x="13555" y="13745"/>
                  </a:lnTo>
                  <a:cubicBezTo>
                    <a:pt x="13618" y="13555"/>
                    <a:pt x="13682" y="13397"/>
                    <a:pt x="13713" y="13175"/>
                  </a:cubicBezTo>
                  <a:cubicBezTo>
                    <a:pt x="13777" y="12827"/>
                    <a:pt x="12795" y="11528"/>
                    <a:pt x="12795" y="11528"/>
                  </a:cubicBezTo>
                  <a:cubicBezTo>
                    <a:pt x="12795" y="11528"/>
                    <a:pt x="13872" y="10008"/>
                    <a:pt x="13903" y="9850"/>
                  </a:cubicBezTo>
                  <a:lnTo>
                    <a:pt x="14030" y="9501"/>
                  </a:lnTo>
                  <a:lnTo>
                    <a:pt x="14632" y="8013"/>
                  </a:lnTo>
                  <a:cubicBezTo>
                    <a:pt x="14727" y="7538"/>
                    <a:pt x="14822" y="7000"/>
                    <a:pt x="14822" y="6493"/>
                  </a:cubicBezTo>
                  <a:lnTo>
                    <a:pt x="14822" y="3928"/>
                  </a:lnTo>
                  <a:cubicBezTo>
                    <a:pt x="14822" y="3199"/>
                    <a:pt x="14220" y="2629"/>
                    <a:pt x="13523" y="2629"/>
                  </a:cubicBezTo>
                  <a:cubicBezTo>
                    <a:pt x="12795" y="2629"/>
                    <a:pt x="12193" y="3199"/>
                    <a:pt x="12193" y="3928"/>
                  </a:cubicBezTo>
                  <a:lnTo>
                    <a:pt x="12193" y="6493"/>
                  </a:lnTo>
                  <a:cubicBezTo>
                    <a:pt x="12193" y="6683"/>
                    <a:pt x="12161" y="6841"/>
                    <a:pt x="12130" y="7000"/>
                  </a:cubicBezTo>
                  <a:lnTo>
                    <a:pt x="12035" y="7158"/>
                  </a:lnTo>
                  <a:cubicBezTo>
                    <a:pt x="12035" y="7190"/>
                    <a:pt x="12019" y="7205"/>
                    <a:pt x="12003" y="7205"/>
                  </a:cubicBezTo>
                  <a:cubicBezTo>
                    <a:pt x="11987" y="7205"/>
                    <a:pt x="11971" y="7190"/>
                    <a:pt x="11971" y="7158"/>
                  </a:cubicBezTo>
                  <a:lnTo>
                    <a:pt x="11971" y="1362"/>
                  </a:lnTo>
                  <a:cubicBezTo>
                    <a:pt x="11971" y="602"/>
                    <a:pt x="11370" y="1"/>
                    <a:pt x="10610" y="1"/>
                  </a:cubicBezTo>
                  <a:cubicBezTo>
                    <a:pt x="9913" y="1"/>
                    <a:pt x="9343" y="602"/>
                    <a:pt x="9343" y="1299"/>
                  </a:cubicBezTo>
                  <a:lnTo>
                    <a:pt x="9343" y="7380"/>
                  </a:lnTo>
                  <a:cubicBezTo>
                    <a:pt x="9343" y="7443"/>
                    <a:pt x="9311" y="7475"/>
                    <a:pt x="9248" y="7475"/>
                  </a:cubicBezTo>
                  <a:cubicBezTo>
                    <a:pt x="9153" y="7475"/>
                    <a:pt x="9121" y="7443"/>
                    <a:pt x="9121" y="7380"/>
                  </a:cubicBezTo>
                  <a:lnTo>
                    <a:pt x="9121" y="1362"/>
                  </a:lnTo>
                  <a:cubicBezTo>
                    <a:pt x="9121" y="602"/>
                    <a:pt x="8520" y="1"/>
                    <a:pt x="77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a:off x="4861800" y="3889475"/>
              <a:ext cx="102950" cy="441025"/>
            </a:xfrm>
            <a:custGeom>
              <a:rect b="b" l="l" r="r" t="t"/>
              <a:pathLst>
                <a:path extrusionOk="0" h="17641" w="4118">
                  <a:moveTo>
                    <a:pt x="2787" y="1"/>
                  </a:moveTo>
                  <a:cubicBezTo>
                    <a:pt x="2502" y="1"/>
                    <a:pt x="2249" y="64"/>
                    <a:pt x="2059" y="223"/>
                  </a:cubicBezTo>
                  <a:cubicBezTo>
                    <a:pt x="2407" y="476"/>
                    <a:pt x="2661" y="856"/>
                    <a:pt x="2661" y="1299"/>
                  </a:cubicBezTo>
                  <a:lnTo>
                    <a:pt x="2661" y="3865"/>
                  </a:lnTo>
                  <a:cubicBezTo>
                    <a:pt x="2661" y="4403"/>
                    <a:pt x="2566" y="4878"/>
                    <a:pt x="2376" y="5353"/>
                  </a:cubicBezTo>
                  <a:lnTo>
                    <a:pt x="1774" y="6841"/>
                  </a:lnTo>
                  <a:cubicBezTo>
                    <a:pt x="1679" y="7126"/>
                    <a:pt x="1615" y="7411"/>
                    <a:pt x="1615" y="7665"/>
                  </a:cubicBezTo>
                  <a:lnTo>
                    <a:pt x="1615" y="9375"/>
                  </a:lnTo>
                  <a:cubicBezTo>
                    <a:pt x="1615" y="9977"/>
                    <a:pt x="1520" y="10515"/>
                    <a:pt x="1299" y="11085"/>
                  </a:cubicBezTo>
                  <a:lnTo>
                    <a:pt x="1109" y="11623"/>
                  </a:lnTo>
                  <a:cubicBezTo>
                    <a:pt x="919" y="12193"/>
                    <a:pt x="792" y="12732"/>
                    <a:pt x="792" y="13334"/>
                  </a:cubicBezTo>
                  <a:lnTo>
                    <a:pt x="792" y="16849"/>
                  </a:lnTo>
                  <a:cubicBezTo>
                    <a:pt x="792" y="17292"/>
                    <a:pt x="444" y="17640"/>
                    <a:pt x="0" y="17640"/>
                  </a:cubicBezTo>
                  <a:lnTo>
                    <a:pt x="1457" y="17640"/>
                  </a:lnTo>
                  <a:cubicBezTo>
                    <a:pt x="1901" y="17640"/>
                    <a:pt x="2249" y="17292"/>
                    <a:pt x="2249" y="16849"/>
                  </a:cubicBezTo>
                  <a:lnTo>
                    <a:pt x="2249" y="13334"/>
                  </a:lnTo>
                  <a:cubicBezTo>
                    <a:pt x="2249" y="12732"/>
                    <a:pt x="2376" y="12193"/>
                    <a:pt x="2566" y="11623"/>
                  </a:cubicBezTo>
                  <a:lnTo>
                    <a:pt x="2787" y="11085"/>
                  </a:lnTo>
                  <a:cubicBezTo>
                    <a:pt x="2851" y="10895"/>
                    <a:pt x="2882" y="10737"/>
                    <a:pt x="2946" y="10515"/>
                  </a:cubicBezTo>
                  <a:cubicBezTo>
                    <a:pt x="3009" y="10167"/>
                    <a:pt x="2027" y="8868"/>
                    <a:pt x="2027" y="8868"/>
                  </a:cubicBezTo>
                  <a:cubicBezTo>
                    <a:pt x="2027" y="8868"/>
                    <a:pt x="3072" y="7348"/>
                    <a:pt x="3136" y="7190"/>
                  </a:cubicBezTo>
                  <a:lnTo>
                    <a:pt x="3262" y="6841"/>
                  </a:lnTo>
                  <a:lnTo>
                    <a:pt x="3832" y="5353"/>
                  </a:lnTo>
                  <a:cubicBezTo>
                    <a:pt x="4054" y="4878"/>
                    <a:pt x="4117" y="4340"/>
                    <a:pt x="4117" y="3865"/>
                  </a:cubicBezTo>
                  <a:lnTo>
                    <a:pt x="4086" y="1299"/>
                  </a:lnTo>
                  <a:cubicBezTo>
                    <a:pt x="4086" y="603"/>
                    <a:pt x="3484" y="1"/>
                    <a:pt x="2787"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8"/>
            <p:cNvSpPr/>
            <p:nvPr/>
          </p:nvSpPr>
          <p:spPr>
            <a:xfrm>
              <a:off x="4714525" y="4070000"/>
              <a:ext cx="224875" cy="82350"/>
            </a:xfrm>
            <a:custGeom>
              <a:rect b="b" l="l" r="r" t="t"/>
              <a:pathLst>
                <a:path extrusionOk="0" h="3294" w="8995">
                  <a:moveTo>
                    <a:pt x="1" y="0"/>
                  </a:moveTo>
                  <a:lnTo>
                    <a:pt x="1" y="3294"/>
                  </a:lnTo>
                  <a:lnTo>
                    <a:pt x="8837" y="3294"/>
                  </a:lnTo>
                  <a:cubicBezTo>
                    <a:pt x="8900" y="2946"/>
                    <a:pt x="8932" y="2566"/>
                    <a:pt x="8932" y="2186"/>
                  </a:cubicBezTo>
                  <a:lnTo>
                    <a:pt x="8932" y="475"/>
                  </a:lnTo>
                  <a:cubicBezTo>
                    <a:pt x="8932" y="317"/>
                    <a:pt x="8932" y="159"/>
                    <a:pt x="89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p:nvPr/>
          </p:nvSpPr>
          <p:spPr>
            <a:xfrm>
              <a:off x="4898225" y="4070000"/>
              <a:ext cx="41175" cy="82350"/>
            </a:xfrm>
            <a:custGeom>
              <a:rect b="b" l="l" r="r" t="t"/>
              <a:pathLst>
                <a:path extrusionOk="0" h="3294" w="1647">
                  <a:moveTo>
                    <a:pt x="158" y="0"/>
                  </a:moveTo>
                  <a:cubicBezTo>
                    <a:pt x="127" y="159"/>
                    <a:pt x="127" y="317"/>
                    <a:pt x="127" y="475"/>
                  </a:cubicBezTo>
                  <a:lnTo>
                    <a:pt x="127" y="2186"/>
                  </a:lnTo>
                  <a:cubicBezTo>
                    <a:pt x="127" y="2597"/>
                    <a:pt x="95" y="2946"/>
                    <a:pt x="0" y="3294"/>
                  </a:cubicBezTo>
                  <a:lnTo>
                    <a:pt x="1489" y="3294"/>
                  </a:lnTo>
                  <a:cubicBezTo>
                    <a:pt x="1552" y="2946"/>
                    <a:pt x="1584" y="2566"/>
                    <a:pt x="1584" y="2186"/>
                  </a:cubicBezTo>
                  <a:lnTo>
                    <a:pt x="1584" y="475"/>
                  </a:lnTo>
                  <a:cubicBezTo>
                    <a:pt x="1584" y="317"/>
                    <a:pt x="1584" y="159"/>
                    <a:pt x="1647" y="0"/>
                  </a:cubicBez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a:off x="4755700" y="3822975"/>
              <a:ext cx="65750" cy="73650"/>
            </a:xfrm>
            <a:custGeom>
              <a:rect b="b" l="l" r="r" t="t"/>
              <a:pathLst>
                <a:path extrusionOk="0" h="2946" w="2630">
                  <a:moveTo>
                    <a:pt x="1267" y="1"/>
                  </a:moveTo>
                  <a:cubicBezTo>
                    <a:pt x="571" y="1"/>
                    <a:pt x="1" y="602"/>
                    <a:pt x="1" y="1299"/>
                  </a:cubicBezTo>
                  <a:lnTo>
                    <a:pt x="1" y="2946"/>
                  </a:lnTo>
                  <a:lnTo>
                    <a:pt x="2629" y="2946"/>
                  </a:lnTo>
                  <a:lnTo>
                    <a:pt x="2629" y="1362"/>
                  </a:lnTo>
                  <a:cubicBezTo>
                    <a:pt x="2629" y="602"/>
                    <a:pt x="2028" y="1"/>
                    <a:pt x="12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4826950" y="3823750"/>
              <a:ext cx="65750" cy="73675"/>
            </a:xfrm>
            <a:custGeom>
              <a:rect b="b" l="l" r="r" t="t"/>
              <a:pathLst>
                <a:path extrusionOk="0" h="2947" w="2630">
                  <a:moveTo>
                    <a:pt x="1322" y="0"/>
                  </a:moveTo>
                  <a:cubicBezTo>
                    <a:pt x="1304" y="0"/>
                    <a:pt x="1286" y="1"/>
                    <a:pt x="1268" y="1"/>
                  </a:cubicBezTo>
                  <a:cubicBezTo>
                    <a:pt x="571" y="1"/>
                    <a:pt x="1" y="603"/>
                    <a:pt x="1" y="1331"/>
                  </a:cubicBezTo>
                  <a:lnTo>
                    <a:pt x="1" y="2947"/>
                  </a:lnTo>
                  <a:lnTo>
                    <a:pt x="2629" y="2947"/>
                  </a:lnTo>
                  <a:lnTo>
                    <a:pt x="2629" y="1331"/>
                  </a:lnTo>
                  <a:cubicBezTo>
                    <a:pt x="2629" y="621"/>
                    <a:pt x="2056" y="0"/>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8"/>
            <p:cNvSpPr/>
            <p:nvPr/>
          </p:nvSpPr>
          <p:spPr>
            <a:xfrm>
              <a:off x="4898225" y="3889475"/>
              <a:ext cx="65725" cy="74450"/>
            </a:xfrm>
            <a:custGeom>
              <a:rect b="b" l="l" r="r" t="t"/>
              <a:pathLst>
                <a:path extrusionOk="0" h="2978" w="2629">
                  <a:moveTo>
                    <a:pt x="1330" y="1"/>
                  </a:moveTo>
                  <a:cubicBezTo>
                    <a:pt x="602" y="1"/>
                    <a:pt x="0" y="603"/>
                    <a:pt x="0" y="1299"/>
                  </a:cubicBezTo>
                  <a:lnTo>
                    <a:pt x="0" y="2978"/>
                  </a:lnTo>
                  <a:lnTo>
                    <a:pt x="2629" y="2978"/>
                  </a:lnTo>
                  <a:lnTo>
                    <a:pt x="2629" y="1299"/>
                  </a:lnTo>
                  <a:cubicBezTo>
                    <a:pt x="2629" y="603"/>
                    <a:pt x="2027" y="1"/>
                    <a:pt x="13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8"/>
            <p:cNvSpPr/>
            <p:nvPr/>
          </p:nvSpPr>
          <p:spPr>
            <a:xfrm>
              <a:off x="4913250" y="3889475"/>
              <a:ext cx="50700" cy="74450"/>
            </a:xfrm>
            <a:custGeom>
              <a:rect b="b" l="l" r="r" t="t"/>
              <a:pathLst>
                <a:path extrusionOk="0" h="2978" w="2028">
                  <a:moveTo>
                    <a:pt x="729" y="1"/>
                  </a:moveTo>
                  <a:cubicBezTo>
                    <a:pt x="444" y="1"/>
                    <a:pt x="191" y="64"/>
                    <a:pt x="1" y="223"/>
                  </a:cubicBezTo>
                  <a:cubicBezTo>
                    <a:pt x="318" y="413"/>
                    <a:pt x="571" y="824"/>
                    <a:pt x="571" y="1299"/>
                  </a:cubicBezTo>
                  <a:lnTo>
                    <a:pt x="571" y="2978"/>
                  </a:lnTo>
                  <a:lnTo>
                    <a:pt x="2028" y="2978"/>
                  </a:lnTo>
                  <a:lnTo>
                    <a:pt x="2028" y="1299"/>
                  </a:lnTo>
                  <a:cubicBezTo>
                    <a:pt x="2028" y="603"/>
                    <a:pt x="1426" y="1"/>
                    <a:pt x="729" y="1"/>
                  </a:cubicBezTo>
                  <a:close/>
                </a:path>
              </a:pathLst>
            </a:custGeom>
            <a:solidFill>
              <a:srgbClr val="000000">
                <a:alpha val="2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8"/>
            <p:cNvSpPr/>
            <p:nvPr/>
          </p:nvSpPr>
          <p:spPr>
            <a:xfrm>
              <a:off x="4742250" y="4205375"/>
              <a:ext cx="178150" cy="125125"/>
            </a:xfrm>
            <a:custGeom>
              <a:rect b="b" l="l" r="r" t="t"/>
              <a:pathLst>
                <a:path extrusionOk="0" h="5005" w="7126">
                  <a:moveTo>
                    <a:pt x="602" y="1"/>
                  </a:moveTo>
                  <a:cubicBezTo>
                    <a:pt x="222" y="1"/>
                    <a:pt x="0" y="222"/>
                    <a:pt x="0" y="571"/>
                  </a:cubicBezTo>
                  <a:lnTo>
                    <a:pt x="0" y="4434"/>
                  </a:lnTo>
                  <a:cubicBezTo>
                    <a:pt x="0" y="4751"/>
                    <a:pt x="285" y="5004"/>
                    <a:pt x="602" y="5004"/>
                  </a:cubicBezTo>
                  <a:lnTo>
                    <a:pt x="6302" y="5004"/>
                  </a:lnTo>
                  <a:cubicBezTo>
                    <a:pt x="6714" y="5004"/>
                    <a:pt x="7094" y="4656"/>
                    <a:pt x="7094" y="4213"/>
                  </a:cubicBezTo>
                  <a:lnTo>
                    <a:pt x="7094" y="698"/>
                  </a:lnTo>
                  <a:cubicBezTo>
                    <a:pt x="7094" y="476"/>
                    <a:pt x="7094" y="222"/>
                    <a:pt x="71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8"/>
            <p:cNvSpPr/>
            <p:nvPr/>
          </p:nvSpPr>
          <p:spPr>
            <a:xfrm>
              <a:off x="4862600" y="4205375"/>
              <a:ext cx="57800" cy="125125"/>
            </a:xfrm>
            <a:custGeom>
              <a:rect b="b" l="l" r="r" t="t"/>
              <a:pathLst>
                <a:path extrusionOk="0" h="5005" w="2312">
                  <a:moveTo>
                    <a:pt x="855" y="1"/>
                  </a:moveTo>
                  <a:cubicBezTo>
                    <a:pt x="792" y="222"/>
                    <a:pt x="792" y="476"/>
                    <a:pt x="792" y="698"/>
                  </a:cubicBezTo>
                  <a:lnTo>
                    <a:pt x="792" y="4213"/>
                  </a:lnTo>
                  <a:cubicBezTo>
                    <a:pt x="792" y="4656"/>
                    <a:pt x="443" y="5004"/>
                    <a:pt x="0" y="5004"/>
                  </a:cubicBezTo>
                  <a:lnTo>
                    <a:pt x="1488" y="5004"/>
                  </a:lnTo>
                  <a:cubicBezTo>
                    <a:pt x="1900" y="5004"/>
                    <a:pt x="2280" y="4656"/>
                    <a:pt x="2280" y="4213"/>
                  </a:cubicBezTo>
                  <a:lnTo>
                    <a:pt x="2280" y="698"/>
                  </a:lnTo>
                  <a:cubicBezTo>
                    <a:pt x="2280" y="476"/>
                    <a:pt x="2280" y="222"/>
                    <a:pt x="2312" y="1"/>
                  </a:cubicBezTo>
                  <a:close/>
                </a:path>
              </a:pathLst>
            </a:custGeom>
            <a:solidFill>
              <a:srgbClr val="000000">
                <a:alpha val="2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8"/>
            <p:cNvSpPr/>
            <p:nvPr/>
          </p:nvSpPr>
          <p:spPr>
            <a:xfrm>
              <a:off x="4781825" y="3850700"/>
              <a:ext cx="13500" cy="30900"/>
            </a:xfrm>
            <a:custGeom>
              <a:rect b="b" l="l" r="r" t="t"/>
              <a:pathLst>
                <a:path extrusionOk="0" h="1236" w="540">
                  <a:moveTo>
                    <a:pt x="286" y="0"/>
                  </a:moveTo>
                  <a:cubicBezTo>
                    <a:pt x="127" y="0"/>
                    <a:pt x="1" y="127"/>
                    <a:pt x="1" y="285"/>
                  </a:cubicBezTo>
                  <a:lnTo>
                    <a:pt x="1" y="950"/>
                  </a:lnTo>
                  <a:cubicBezTo>
                    <a:pt x="1" y="1109"/>
                    <a:pt x="127" y="1235"/>
                    <a:pt x="286" y="1235"/>
                  </a:cubicBezTo>
                  <a:cubicBezTo>
                    <a:pt x="444" y="1235"/>
                    <a:pt x="539" y="1109"/>
                    <a:pt x="539" y="950"/>
                  </a:cubicBezTo>
                  <a:lnTo>
                    <a:pt x="539" y="285"/>
                  </a:lnTo>
                  <a:cubicBezTo>
                    <a:pt x="539" y="127"/>
                    <a:pt x="444"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8"/>
            <p:cNvSpPr/>
            <p:nvPr/>
          </p:nvSpPr>
          <p:spPr>
            <a:xfrm>
              <a:off x="4853100" y="3850700"/>
              <a:ext cx="13475" cy="30900"/>
            </a:xfrm>
            <a:custGeom>
              <a:rect b="b" l="l" r="r" t="t"/>
              <a:pathLst>
                <a:path extrusionOk="0" h="1236" w="539">
                  <a:moveTo>
                    <a:pt x="285" y="0"/>
                  </a:moveTo>
                  <a:cubicBezTo>
                    <a:pt x="127" y="0"/>
                    <a:pt x="0" y="127"/>
                    <a:pt x="0" y="285"/>
                  </a:cubicBezTo>
                  <a:lnTo>
                    <a:pt x="0" y="950"/>
                  </a:lnTo>
                  <a:cubicBezTo>
                    <a:pt x="0" y="1109"/>
                    <a:pt x="127" y="1235"/>
                    <a:pt x="285" y="1235"/>
                  </a:cubicBezTo>
                  <a:cubicBezTo>
                    <a:pt x="443" y="1235"/>
                    <a:pt x="538" y="1109"/>
                    <a:pt x="538" y="950"/>
                  </a:cubicBezTo>
                  <a:lnTo>
                    <a:pt x="538" y="285"/>
                  </a:lnTo>
                  <a:cubicBezTo>
                    <a:pt x="538" y="127"/>
                    <a:pt x="443" y="0"/>
                    <a:pt x="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p:nvPr/>
          </p:nvSpPr>
          <p:spPr>
            <a:xfrm>
              <a:off x="4924350" y="3916400"/>
              <a:ext cx="13475" cy="30125"/>
            </a:xfrm>
            <a:custGeom>
              <a:rect b="b" l="l" r="r" t="t"/>
              <a:pathLst>
                <a:path extrusionOk="0" h="1205" w="539">
                  <a:moveTo>
                    <a:pt x="285" y="1"/>
                  </a:moveTo>
                  <a:cubicBezTo>
                    <a:pt x="127" y="1"/>
                    <a:pt x="0" y="96"/>
                    <a:pt x="0" y="254"/>
                  </a:cubicBezTo>
                  <a:lnTo>
                    <a:pt x="0" y="951"/>
                  </a:lnTo>
                  <a:cubicBezTo>
                    <a:pt x="0" y="1109"/>
                    <a:pt x="127" y="1204"/>
                    <a:pt x="285" y="1204"/>
                  </a:cubicBezTo>
                  <a:cubicBezTo>
                    <a:pt x="444" y="1204"/>
                    <a:pt x="539" y="1109"/>
                    <a:pt x="539" y="951"/>
                  </a:cubicBezTo>
                  <a:lnTo>
                    <a:pt x="539" y="254"/>
                  </a:lnTo>
                  <a:cubicBezTo>
                    <a:pt x="539" y="96"/>
                    <a:pt x="444" y="1"/>
                    <a:pt x="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p:nvPr/>
          </p:nvSpPr>
          <p:spPr>
            <a:xfrm>
              <a:off x="4725625" y="4087425"/>
              <a:ext cx="35650" cy="13475"/>
            </a:xfrm>
            <a:custGeom>
              <a:rect b="b" l="l" r="r" t="t"/>
              <a:pathLst>
                <a:path extrusionOk="0" h="539" w="1426">
                  <a:moveTo>
                    <a:pt x="254" y="0"/>
                  </a:moveTo>
                  <a:cubicBezTo>
                    <a:pt x="95" y="0"/>
                    <a:pt x="0" y="127"/>
                    <a:pt x="0" y="285"/>
                  </a:cubicBezTo>
                  <a:cubicBezTo>
                    <a:pt x="0" y="443"/>
                    <a:pt x="95" y="538"/>
                    <a:pt x="254" y="538"/>
                  </a:cubicBezTo>
                  <a:lnTo>
                    <a:pt x="1140" y="538"/>
                  </a:lnTo>
                  <a:cubicBezTo>
                    <a:pt x="1299" y="538"/>
                    <a:pt x="1425" y="443"/>
                    <a:pt x="1425" y="285"/>
                  </a:cubicBezTo>
                  <a:cubicBezTo>
                    <a:pt x="1425" y="158"/>
                    <a:pt x="1299"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p:nvPr/>
          </p:nvSpPr>
          <p:spPr>
            <a:xfrm>
              <a:off x="4845950" y="4088200"/>
              <a:ext cx="35675" cy="14275"/>
            </a:xfrm>
            <a:custGeom>
              <a:rect b="b" l="l" r="r" t="t"/>
              <a:pathLst>
                <a:path extrusionOk="0" h="571" w="1427">
                  <a:moveTo>
                    <a:pt x="286" y="1"/>
                  </a:moveTo>
                  <a:cubicBezTo>
                    <a:pt x="128" y="1"/>
                    <a:pt x="1" y="127"/>
                    <a:pt x="1" y="286"/>
                  </a:cubicBezTo>
                  <a:cubicBezTo>
                    <a:pt x="1" y="444"/>
                    <a:pt x="128" y="571"/>
                    <a:pt x="286" y="571"/>
                  </a:cubicBezTo>
                  <a:lnTo>
                    <a:pt x="1141" y="571"/>
                  </a:lnTo>
                  <a:cubicBezTo>
                    <a:pt x="1299" y="571"/>
                    <a:pt x="1426" y="444"/>
                    <a:pt x="1426" y="286"/>
                  </a:cubicBezTo>
                  <a:cubicBezTo>
                    <a:pt x="1426" y="127"/>
                    <a:pt x="1299" y="1"/>
                    <a:pt x="1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p:nvPr/>
          </p:nvSpPr>
          <p:spPr>
            <a:xfrm>
              <a:off x="4785800" y="4088200"/>
              <a:ext cx="35650" cy="14275"/>
            </a:xfrm>
            <a:custGeom>
              <a:rect b="b" l="l" r="r" t="t"/>
              <a:pathLst>
                <a:path extrusionOk="0" h="571" w="1426">
                  <a:moveTo>
                    <a:pt x="285" y="1"/>
                  </a:moveTo>
                  <a:cubicBezTo>
                    <a:pt x="127" y="1"/>
                    <a:pt x="0" y="127"/>
                    <a:pt x="0" y="286"/>
                  </a:cubicBezTo>
                  <a:cubicBezTo>
                    <a:pt x="0" y="444"/>
                    <a:pt x="127" y="571"/>
                    <a:pt x="285" y="571"/>
                  </a:cubicBezTo>
                  <a:lnTo>
                    <a:pt x="1140" y="571"/>
                  </a:lnTo>
                  <a:cubicBezTo>
                    <a:pt x="1299" y="571"/>
                    <a:pt x="1425" y="444"/>
                    <a:pt x="1425" y="286"/>
                  </a:cubicBezTo>
                  <a:cubicBezTo>
                    <a:pt x="1425" y="127"/>
                    <a:pt x="1299" y="1"/>
                    <a:pt x="11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p:nvPr/>
          </p:nvSpPr>
          <p:spPr>
            <a:xfrm>
              <a:off x="4907725" y="4087425"/>
              <a:ext cx="31675" cy="14650"/>
            </a:xfrm>
            <a:custGeom>
              <a:rect b="b" l="l" r="r" t="t"/>
              <a:pathLst>
                <a:path extrusionOk="0" h="586" w="1267">
                  <a:moveTo>
                    <a:pt x="254" y="0"/>
                  </a:moveTo>
                  <a:cubicBezTo>
                    <a:pt x="95" y="0"/>
                    <a:pt x="0" y="127"/>
                    <a:pt x="0" y="253"/>
                  </a:cubicBezTo>
                  <a:cubicBezTo>
                    <a:pt x="0" y="412"/>
                    <a:pt x="95" y="538"/>
                    <a:pt x="254" y="538"/>
                  </a:cubicBezTo>
                  <a:lnTo>
                    <a:pt x="1140" y="538"/>
                  </a:lnTo>
                  <a:cubicBezTo>
                    <a:pt x="1156" y="570"/>
                    <a:pt x="1172" y="586"/>
                    <a:pt x="1192" y="586"/>
                  </a:cubicBezTo>
                  <a:cubicBezTo>
                    <a:pt x="1212" y="586"/>
                    <a:pt x="1235" y="570"/>
                    <a:pt x="1267" y="538"/>
                  </a:cubicBezTo>
                  <a:lnTo>
                    <a:pt x="1267" y="32"/>
                  </a:lnTo>
                  <a:cubicBezTo>
                    <a:pt x="1204" y="32"/>
                    <a:pt x="1172"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4741450" y="4222800"/>
              <a:ext cx="178175" cy="14275"/>
            </a:xfrm>
            <a:custGeom>
              <a:rect b="b" l="l" r="r" t="t"/>
              <a:pathLst>
                <a:path extrusionOk="0" h="571" w="7127">
                  <a:moveTo>
                    <a:pt x="1" y="1"/>
                  </a:moveTo>
                  <a:lnTo>
                    <a:pt x="1" y="571"/>
                  </a:lnTo>
                  <a:lnTo>
                    <a:pt x="539" y="571"/>
                  </a:lnTo>
                  <a:cubicBezTo>
                    <a:pt x="729" y="571"/>
                    <a:pt x="824" y="444"/>
                    <a:pt x="824" y="286"/>
                  </a:cubicBezTo>
                  <a:cubicBezTo>
                    <a:pt x="824" y="127"/>
                    <a:pt x="697" y="1"/>
                    <a:pt x="539" y="1"/>
                  </a:cubicBezTo>
                  <a:close/>
                  <a:moveTo>
                    <a:pt x="2154" y="1"/>
                  </a:moveTo>
                  <a:cubicBezTo>
                    <a:pt x="1996" y="1"/>
                    <a:pt x="1901" y="127"/>
                    <a:pt x="1901" y="286"/>
                  </a:cubicBezTo>
                  <a:cubicBezTo>
                    <a:pt x="1901" y="444"/>
                    <a:pt x="1996" y="571"/>
                    <a:pt x="2154" y="571"/>
                  </a:cubicBezTo>
                  <a:lnTo>
                    <a:pt x="3041" y="571"/>
                  </a:lnTo>
                  <a:cubicBezTo>
                    <a:pt x="3199" y="571"/>
                    <a:pt x="3358" y="444"/>
                    <a:pt x="3326" y="286"/>
                  </a:cubicBezTo>
                  <a:cubicBezTo>
                    <a:pt x="3326" y="127"/>
                    <a:pt x="3199" y="1"/>
                    <a:pt x="3041" y="1"/>
                  </a:cubicBezTo>
                  <a:close/>
                  <a:moveTo>
                    <a:pt x="4656" y="1"/>
                  </a:moveTo>
                  <a:cubicBezTo>
                    <a:pt x="4498" y="1"/>
                    <a:pt x="4371" y="127"/>
                    <a:pt x="4371" y="286"/>
                  </a:cubicBezTo>
                  <a:cubicBezTo>
                    <a:pt x="4371" y="444"/>
                    <a:pt x="4498" y="571"/>
                    <a:pt x="4656" y="571"/>
                  </a:cubicBezTo>
                  <a:lnTo>
                    <a:pt x="5543" y="571"/>
                  </a:lnTo>
                  <a:cubicBezTo>
                    <a:pt x="5701" y="571"/>
                    <a:pt x="5859" y="444"/>
                    <a:pt x="5796" y="286"/>
                  </a:cubicBezTo>
                  <a:cubicBezTo>
                    <a:pt x="5796" y="127"/>
                    <a:pt x="5701" y="1"/>
                    <a:pt x="5543" y="1"/>
                  </a:cubicBezTo>
                  <a:close/>
                  <a:moveTo>
                    <a:pt x="7126" y="1"/>
                  </a:moveTo>
                  <a:cubicBezTo>
                    <a:pt x="7000" y="1"/>
                    <a:pt x="6873" y="127"/>
                    <a:pt x="6873" y="286"/>
                  </a:cubicBezTo>
                  <a:cubicBezTo>
                    <a:pt x="6873" y="412"/>
                    <a:pt x="6968" y="507"/>
                    <a:pt x="7126" y="571"/>
                  </a:cubicBezTo>
                  <a:lnTo>
                    <a:pt x="7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4759675" y="4298025"/>
              <a:ext cx="144900" cy="14275"/>
            </a:xfrm>
            <a:custGeom>
              <a:rect b="b" l="l" r="r" t="t"/>
              <a:pathLst>
                <a:path extrusionOk="0" h="571" w="5796">
                  <a:moveTo>
                    <a:pt x="285" y="0"/>
                  </a:moveTo>
                  <a:cubicBezTo>
                    <a:pt x="127" y="0"/>
                    <a:pt x="0" y="127"/>
                    <a:pt x="0" y="285"/>
                  </a:cubicBezTo>
                  <a:cubicBezTo>
                    <a:pt x="0" y="443"/>
                    <a:pt x="127" y="570"/>
                    <a:pt x="285" y="570"/>
                  </a:cubicBezTo>
                  <a:lnTo>
                    <a:pt x="1077" y="570"/>
                  </a:lnTo>
                  <a:cubicBezTo>
                    <a:pt x="1235" y="570"/>
                    <a:pt x="1362" y="443"/>
                    <a:pt x="1362" y="285"/>
                  </a:cubicBezTo>
                  <a:cubicBezTo>
                    <a:pt x="1362" y="127"/>
                    <a:pt x="1235" y="0"/>
                    <a:pt x="1077" y="0"/>
                  </a:cubicBezTo>
                  <a:close/>
                  <a:moveTo>
                    <a:pt x="2502" y="0"/>
                  </a:moveTo>
                  <a:cubicBezTo>
                    <a:pt x="2344" y="0"/>
                    <a:pt x="2217" y="127"/>
                    <a:pt x="2217" y="285"/>
                  </a:cubicBezTo>
                  <a:cubicBezTo>
                    <a:pt x="2217" y="443"/>
                    <a:pt x="2344" y="570"/>
                    <a:pt x="2502" y="570"/>
                  </a:cubicBezTo>
                  <a:lnTo>
                    <a:pt x="3294" y="570"/>
                  </a:lnTo>
                  <a:cubicBezTo>
                    <a:pt x="3452" y="570"/>
                    <a:pt x="3579" y="443"/>
                    <a:pt x="3579" y="285"/>
                  </a:cubicBezTo>
                  <a:cubicBezTo>
                    <a:pt x="3579" y="127"/>
                    <a:pt x="3452" y="0"/>
                    <a:pt x="3294" y="0"/>
                  </a:cubicBezTo>
                  <a:close/>
                  <a:moveTo>
                    <a:pt x="4687" y="0"/>
                  </a:moveTo>
                  <a:cubicBezTo>
                    <a:pt x="4529" y="0"/>
                    <a:pt x="4402" y="127"/>
                    <a:pt x="4402" y="285"/>
                  </a:cubicBezTo>
                  <a:cubicBezTo>
                    <a:pt x="4402" y="443"/>
                    <a:pt x="4529" y="570"/>
                    <a:pt x="4687" y="570"/>
                  </a:cubicBezTo>
                  <a:lnTo>
                    <a:pt x="5479" y="570"/>
                  </a:lnTo>
                  <a:cubicBezTo>
                    <a:pt x="5669" y="570"/>
                    <a:pt x="5795" y="443"/>
                    <a:pt x="5764" y="285"/>
                  </a:cubicBezTo>
                  <a:cubicBezTo>
                    <a:pt x="5764" y="127"/>
                    <a:pt x="5637" y="0"/>
                    <a:pt x="5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a:off x="4593400" y="3851475"/>
              <a:ext cx="156800" cy="357900"/>
            </a:xfrm>
            <a:custGeom>
              <a:rect b="b" l="l" r="r" t="t"/>
              <a:pathLst>
                <a:path extrusionOk="0" h="14316" w="6272">
                  <a:moveTo>
                    <a:pt x="4909" y="1"/>
                  </a:moveTo>
                  <a:cubicBezTo>
                    <a:pt x="4213" y="1"/>
                    <a:pt x="3642" y="603"/>
                    <a:pt x="3642" y="1331"/>
                  </a:cubicBezTo>
                  <a:lnTo>
                    <a:pt x="3706" y="10103"/>
                  </a:lnTo>
                  <a:cubicBezTo>
                    <a:pt x="3706" y="10103"/>
                    <a:pt x="3547" y="9786"/>
                    <a:pt x="3547" y="9723"/>
                  </a:cubicBezTo>
                  <a:lnTo>
                    <a:pt x="2692" y="7126"/>
                  </a:lnTo>
                  <a:cubicBezTo>
                    <a:pt x="2516" y="6570"/>
                    <a:pt x="1996" y="6196"/>
                    <a:pt x="1455" y="6196"/>
                  </a:cubicBezTo>
                  <a:cubicBezTo>
                    <a:pt x="1318" y="6196"/>
                    <a:pt x="1180" y="6220"/>
                    <a:pt x="1046" y="6271"/>
                  </a:cubicBezTo>
                  <a:cubicBezTo>
                    <a:pt x="381" y="6493"/>
                    <a:pt x="1" y="7221"/>
                    <a:pt x="222" y="7886"/>
                  </a:cubicBezTo>
                  <a:lnTo>
                    <a:pt x="1046" y="10452"/>
                  </a:lnTo>
                  <a:cubicBezTo>
                    <a:pt x="1267" y="11243"/>
                    <a:pt x="1742" y="11940"/>
                    <a:pt x="2376" y="12447"/>
                  </a:cubicBezTo>
                  <a:lnTo>
                    <a:pt x="3769" y="13523"/>
                  </a:lnTo>
                  <a:cubicBezTo>
                    <a:pt x="4054" y="13713"/>
                    <a:pt x="4244" y="13998"/>
                    <a:pt x="4339" y="14315"/>
                  </a:cubicBezTo>
                  <a:lnTo>
                    <a:pt x="5226" y="11718"/>
                  </a:lnTo>
                  <a:cubicBezTo>
                    <a:pt x="5321" y="11497"/>
                    <a:pt x="5353" y="11212"/>
                    <a:pt x="5353" y="10990"/>
                  </a:cubicBezTo>
                  <a:lnTo>
                    <a:pt x="5353" y="8551"/>
                  </a:lnTo>
                  <a:cubicBezTo>
                    <a:pt x="5321" y="8266"/>
                    <a:pt x="5448" y="7886"/>
                    <a:pt x="5638" y="7538"/>
                  </a:cubicBezTo>
                  <a:lnTo>
                    <a:pt x="6113" y="6683"/>
                  </a:lnTo>
                  <a:cubicBezTo>
                    <a:pt x="6239" y="6493"/>
                    <a:pt x="6271" y="6303"/>
                    <a:pt x="6271" y="6113"/>
                  </a:cubicBezTo>
                  <a:lnTo>
                    <a:pt x="6271" y="1363"/>
                  </a:lnTo>
                  <a:cubicBezTo>
                    <a:pt x="6271" y="603"/>
                    <a:pt x="5669"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p:nvPr/>
          </p:nvSpPr>
          <p:spPr>
            <a:xfrm>
              <a:off x="4709775" y="3878400"/>
              <a:ext cx="14275" cy="30900"/>
            </a:xfrm>
            <a:custGeom>
              <a:rect b="b" l="l" r="r" t="t"/>
              <a:pathLst>
                <a:path extrusionOk="0" h="1236" w="571">
                  <a:moveTo>
                    <a:pt x="254" y="1"/>
                  </a:moveTo>
                  <a:cubicBezTo>
                    <a:pt x="96" y="1"/>
                    <a:pt x="1" y="127"/>
                    <a:pt x="1" y="286"/>
                  </a:cubicBezTo>
                  <a:lnTo>
                    <a:pt x="1" y="951"/>
                  </a:lnTo>
                  <a:cubicBezTo>
                    <a:pt x="1" y="1109"/>
                    <a:pt x="96" y="1236"/>
                    <a:pt x="254" y="1236"/>
                  </a:cubicBezTo>
                  <a:cubicBezTo>
                    <a:pt x="413" y="1236"/>
                    <a:pt x="571" y="1109"/>
                    <a:pt x="539" y="951"/>
                  </a:cubicBezTo>
                  <a:lnTo>
                    <a:pt x="539" y="286"/>
                  </a:lnTo>
                  <a:cubicBezTo>
                    <a:pt x="539" y="127"/>
                    <a:pt x="41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4621100" y="4037375"/>
              <a:ext cx="21425" cy="30275"/>
            </a:xfrm>
            <a:custGeom>
              <a:rect b="b" l="l" r="r" t="t"/>
              <a:pathLst>
                <a:path extrusionOk="0" h="1211" w="857">
                  <a:moveTo>
                    <a:pt x="315" y="1"/>
                  </a:moveTo>
                  <a:cubicBezTo>
                    <a:pt x="295" y="1"/>
                    <a:pt x="275" y="3"/>
                    <a:pt x="254" y="7"/>
                  </a:cubicBezTo>
                  <a:cubicBezTo>
                    <a:pt x="96" y="39"/>
                    <a:pt x="1" y="229"/>
                    <a:pt x="64" y="387"/>
                  </a:cubicBezTo>
                  <a:lnTo>
                    <a:pt x="254" y="1020"/>
                  </a:lnTo>
                  <a:cubicBezTo>
                    <a:pt x="286" y="1115"/>
                    <a:pt x="413" y="1210"/>
                    <a:pt x="539" y="1210"/>
                  </a:cubicBezTo>
                  <a:lnTo>
                    <a:pt x="603" y="1210"/>
                  </a:lnTo>
                  <a:cubicBezTo>
                    <a:pt x="761" y="1179"/>
                    <a:pt x="856" y="1020"/>
                    <a:pt x="793" y="862"/>
                  </a:cubicBezTo>
                  <a:lnTo>
                    <a:pt x="603" y="229"/>
                  </a:lnTo>
                  <a:cubicBezTo>
                    <a:pt x="575" y="91"/>
                    <a:pt x="451"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6" name="Google Shape;966;p48"/>
          <p:cNvPicPr preferRelativeResize="0"/>
          <p:nvPr/>
        </p:nvPicPr>
        <p:blipFill>
          <a:blip r:embed="rId4">
            <a:alphaModFix/>
          </a:blip>
          <a:stretch>
            <a:fillRect/>
          </a:stretch>
        </p:blipFill>
        <p:spPr>
          <a:xfrm>
            <a:off x="861475" y="4097400"/>
            <a:ext cx="7254573" cy="5209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49"/>
          <p:cNvSpPr txBox="1"/>
          <p:nvPr>
            <p:ph type="title"/>
          </p:nvPr>
        </p:nvSpPr>
        <p:spPr>
          <a:xfrm>
            <a:off x="720000" y="1435225"/>
            <a:ext cx="7634100" cy="67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 &amp; Cleaning</a:t>
            </a:r>
            <a:endParaRPr/>
          </a:p>
        </p:txBody>
      </p:sp>
      <p:sp>
        <p:nvSpPr>
          <p:cNvPr id="972" name="Google Shape;972;p49"/>
          <p:cNvSpPr txBox="1"/>
          <p:nvPr>
            <p:ph idx="1" type="subTitle"/>
          </p:nvPr>
        </p:nvSpPr>
        <p:spPr>
          <a:xfrm>
            <a:off x="720000" y="2112025"/>
            <a:ext cx="3780000" cy="677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Filling</a:t>
            </a:r>
            <a:r>
              <a:rPr lang="en"/>
              <a:t> </a:t>
            </a:r>
            <a:r>
              <a:rPr lang="en"/>
              <a:t>null </a:t>
            </a:r>
            <a:r>
              <a:rPr b="1" lang="en"/>
              <a:t>C</a:t>
            </a:r>
            <a:r>
              <a:rPr b="1" lang="en"/>
              <a:t>ategorical values</a:t>
            </a:r>
            <a:r>
              <a:rPr lang="en"/>
              <a:t> with the appropriate value</a:t>
            </a:r>
            <a:endParaRPr/>
          </a:p>
        </p:txBody>
      </p:sp>
      <p:grpSp>
        <p:nvGrpSpPr>
          <p:cNvPr id="973" name="Google Shape;973;p49"/>
          <p:cNvGrpSpPr/>
          <p:nvPr/>
        </p:nvGrpSpPr>
        <p:grpSpPr>
          <a:xfrm>
            <a:off x="479150" y="2961625"/>
            <a:ext cx="2677700" cy="1030800"/>
            <a:chOff x="479150" y="2961625"/>
            <a:chExt cx="2677700" cy="1030800"/>
          </a:xfrm>
        </p:grpSpPr>
        <p:pic>
          <p:nvPicPr>
            <p:cNvPr id="974" name="Google Shape;974;p49"/>
            <p:cNvPicPr preferRelativeResize="0"/>
            <p:nvPr/>
          </p:nvPicPr>
          <p:blipFill>
            <a:blip r:embed="rId3">
              <a:alphaModFix/>
            </a:blip>
            <a:stretch>
              <a:fillRect/>
            </a:stretch>
          </p:blipFill>
          <p:spPr>
            <a:xfrm>
              <a:off x="479150" y="2961625"/>
              <a:ext cx="1338850" cy="1030800"/>
            </a:xfrm>
            <a:prstGeom prst="rect">
              <a:avLst/>
            </a:prstGeom>
            <a:noFill/>
            <a:ln>
              <a:noFill/>
            </a:ln>
          </p:spPr>
        </p:pic>
        <p:pic>
          <p:nvPicPr>
            <p:cNvPr id="975" name="Google Shape;975;p49"/>
            <p:cNvPicPr preferRelativeResize="0"/>
            <p:nvPr/>
          </p:nvPicPr>
          <p:blipFill>
            <a:blip r:embed="rId4">
              <a:alphaModFix/>
            </a:blip>
            <a:stretch>
              <a:fillRect/>
            </a:stretch>
          </p:blipFill>
          <p:spPr>
            <a:xfrm>
              <a:off x="1818000" y="2961625"/>
              <a:ext cx="1338850" cy="1030800"/>
            </a:xfrm>
            <a:prstGeom prst="rect">
              <a:avLst/>
            </a:prstGeom>
            <a:noFill/>
            <a:ln>
              <a:noFill/>
            </a:ln>
          </p:spPr>
        </p:pic>
      </p:grpSp>
      <p:grpSp>
        <p:nvGrpSpPr>
          <p:cNvPr id="976" name="Google Shape;976;p49"/>
          <p:cNvGrpSpPr/>
          <p:nvPr/>
        </p:nvGrpSpPr>
        <p:grpSpPr>
          <a:xfrm>
            <a:off x="3909214" y="2901263"/>
            <a:ext cx="3780013" cy="1514196"/>
            <a:chOff x="3332375" y="2965425"/>
            <a:chExt cx="2822801" cy="1091076"/>
          </a:xfrm>
        </p:grpSpPr>
        <p:pic>
          <p:nvPicPr>
            <p:cNvPr id="977" name="Google Shape;977;p49"/>
            <p:cNvPicPr preferRelativeResize="0"/>
            <p:nvPr/>
          </p:nvPicPr>
          <p:blipFill>
            <a:blip r:embed="rId5">
              <a:alphaModFix/>
            </a:blip>
            <a:stretch>
              <a:fillRect/>
            </a:stretch>
          </p:blipFill>
          <p:spPr>
            <a:xfrm>
              <a:off x="3332375" y="2965425"/>
              <a:ext cx="2822799" cy="541125"/>
            </a:xfrm>
            <a:prstGeom prst="rect">
              <a:avLst/>
            </a:prstGeom>
            <a:noFill/>
            <a:ln>
              <a:noFill/>
            </a:ln>
          </p:spPr>
        </p:pic>
        <p:pic>
          <p:nvPicPr>
            <p:cNvPr id="978" name="Google Shape;978;p49"/>
            <p:cNvPicPr preferRelativeResize="0"/>
            <p:nvPr/>
          </p:nvPicPr>
          <p:blipFill>
            <a:blip r:embed="rId6">
              <a:alphaModFix/>
            </a:blip>
            <a:stretch>
              <a:fillRect/>
            </a:stretch>
          </p:blipFill>
          <p:spPr>
            <a:xfrm>
              <a:off x="3332375" y="3506540"/>
              <a:ext cx="2822801" cy="549962"/>
            </a:xfrm>
            <a:prstGeom prst="rect">
              <a:avLst/>
            </a:prstGeom>
            <a:noFill/>
            <a:ln>
              <a:noFill/>
            </a:ln>
          </p:spPr>
        </p:pic>
      </p:grpSp>
      <p:sp>
        <p:nvSpPr>
          <p:cNvPr id="979" name="Google Shape;979;p49"/>
          <p:cNvSpPr/>
          <p:nvPr/>
        </p:nvSpPr>
        <p:spPr>
          <a:xfrm>
            <a:off x="803675" y="3139075"/>
            <a:ext cx="264600" cy="283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80" name="Google Shape;980;p49"/>
          <p:cNvSpPr/>
          <p:nvPr/>
        </p:nvSpPr>
        <p:spPr>
          <a:xfrm>
            <a:off x="1986650" y="3139075"/>
            <a:ext cx="471600" cy="283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81" name="Google Shape;981;p49"/>
          <p:cNvSpPr/>
          <p:nvPr/>
        </p:nvSpPr>
        <p:spPr>
          <a:xfrm>
            <a:off x="1986650" y="3612950"/>
            <a:ext cx="471600" cy="283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82" name="Google Shape;982;p49"/>
          <p:cNvSpPr/>
          <p:nvPr/>
        </p:nvSpPr>
        <p:spPr>
          <a:xfrm>
            <a:off x="803675" y="3612950"/>
            <a:ext cx="264600" cy="283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83" name="Google Shape;983;p49"/>
          <p:cNvSpPr/>
          <p:nvPr/>
        </p:nvSpPr>
        <p:spPr>
          <a:xfrm>
            <a:off x="3999440" y="2961625"/>
            <a:ext cx="199200" cy="177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984" name="Google Shape;984;p49"/>
          <p:cNvSpPr/>
          <p:nvPr/>
        </p:nvSpPr>
        <p:spPr>
          <a:xfrm>
            <a:off x="3979977" y="3728905"/>
            <a:ext cx="302700" cy="177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grpSp>
        <p:nvGrpSpPr>
          <p:cNvPr id="985" name="Google Shape;985;p49"/>
          <p:cNvGrpSpPr/>
          <p:nvPr/>
        </p:nvGrpSpPr>
        <p:grpSpPr>
          <a:xfrm>
            <a:off x="4572008" y="2196800"/>
            <a:ext cx="371350" cy="507525"/>
            <a:chOff x="4593400" y="3822975"/>
            <a:chExt cx="371350" cy="507525"/>
          </a:xfrm>
        </p:grpSpPr>
        <p:sp>
          <p:nvSpPr>
            <p:cNvPr id="986" name="Google Shape;986;p49"/>
            <p:cNvSpPr/>
            <p:nvPr/>
          </p:nvSpPr>
          <p:spPr>
            <a:xfrm>
              <a:off x="4593400" y="3822975"/>
              <a:ext cx="370550" cy="505150"/>
            </a:xfrm>
            <a:custGeom>
              <a:rect b="b" l="l" r="r" t="t"/>
              <a:pathLst>
                <a:path extrusionOk="0" h="20206" w="14822">
                  <a:moveTo>
                    <a:pt x="7759" y="1"/>
                  </a:moveTo>
                  <a:cubicBezTo>
                    <a:pt x="7063" y="1"/>
                    <a:pt x="6493" y="602"/>
                    <a:pt x="6493" y="1299"/>
                  </a:cubicBezTo>
                  <a:lnTo>
                    <a:pt x="6493" y="7380"/>
                  </a:lnTo>
                  <a:cubicBezTo>
                    <a:pt x="6493" y="7443"/>
                    <a:pt x="6461" y="7475"/>
                    <a:pt x="6398" y="7475"/>
                  </a:cubicBezTo>
                  <a:cubicBezTo>
                    <a:pt x="6303" y="7475"/>
                    <a:pt x="6271" y="7443"/>
                    <a:pt x="6271" y="7380"/>
                  </a:cubicBezTo>
                  <a:lnTo>
                    <a:pt x="6271" y="2471"/>
                  </a:lnTo>
                  <a:cubicBezTo>
                    <a:pt x="6271" y="1711"/>
                    <a:pt x="5669" y="1109"/>
                    <a:pt x="4909" y="1109"/>
                  </a:cubicBezTo>
                  <a:cubicBezTo>
                    <a:pt x="4213" y="1109"/>
                    <a:pt x="3642" y="1711"/>
                    <a:pt x="3642" y="2408"/>
                  </a:cubicBezTo>
                  <a:lnTo>
                    <a:pt x="3706" y="11212"/>
                  </a:lnTo>
                  <a:cubicBezTo>
                    <a:pt x="3706" y="11212"/>
                    <a:pt x="3547" y="10895"/>
                    <a:pt x="3547" y="10800"/>
                  </a:cubicBezTo>
                  <a:lnTo>
                    <a:pt x="2692" y="8235"/>
                  </a:lnTo>
                  <a:cubicBezTo>
                    <a:pt x="2516" y="7679"/>
                    <a:pt x="1996" y="7304"/>
                    <a:pt x="1455" y="7304"/>
                  </a:cubicBezTo>
                  <a:cubicBezTo>
                    <a:pt x="1318" y="7304"/>
                    <a:pt x="1180" y="7328"/>
                    <a:pt x="1046" y="7380"/>
                  </a:cubicBezTo>
                  <a:cubicBezTo>
                    <a:pt x="381" y="7601"/>
                    <a:pt x="1" y="8330"/>
                    <a:pt x="222" y="8995"/>
                  </a:cubicBezTo>
                  <a:lnTo>
                    <a:pt x="1046" y="11560"/>
                  </a:lnTo>
                  <a:cubicBezTo>
                    <a:pt x="1267" y="12352"/>
                    <a:pt x="1742" y="13017"/>
                    <a:pt x="2376" y="13555"/>
                  </a:cubicBezTo>
                  <a:lnTo>
                    <a:pt x="3769" y="14600"/>
                  </a:lnTo>
                  <a:cubicBezTo>
                    <a:pt x="4181" y="14885"/>
                    <a:pt x="4371" y="15360"/>
                    <a:pt x="4371" y="15835"/>
                  </a:cubicBezTo>
                  <a:lnTo>
                    <a:pt x="4371" y="19414"/>
                  </a:lnTo>
                  <a:cubicBezTo>
                    <a:pt x="4371" y="19825"/>
                    <a:pt x="4719" y="20205"/>
                    <a:pt x="5163" y="20205"/>
                  </a:cubicBezTo>
                  <a:lnTo>
                    <a:pt x="12256" y="20205"/>
                  </a:lnTo>
                  <a:cubicBezTo>
                    <a:pt x="12668" y="20205"/>
                    <a:pt x="13048" y="19825"/>
                    <a:pt x="13048" y="19414"/>
                  </a:cubicBezTo>
                  <a:lnTo>
                    <a:pt x="13048" y="15994"/>
                  </a:lnTo>
                  <a:cubicBezTo>
                    <a:pt x="13048" y="15392"/>
                    <a:pt x="13143" y="14853"/>
                    <a:pt x="13365" y="14283"/>
                  </a:cubicBezTo>
                  <a:lnTo>
                    <a:pt x="13555" y="13745"/>
                  </a:lnTo>
                  <a:cubicBezTo>
                    <a:pt x="13618" y="13555"/>
                    <a:pt x="13682" y="13397"/>
                    <a:pt x="13713" y="13175"/>
                  </a:cubicBezTo>
                  <a:cubicBezTo>
                    <a:pt x="13777" y="12827"/>
                    <a:pt x="12795" y="11528"/>
                    <a:pt x="12795" y="11528"/>
                  </a:cubicBezTo>
                  <a:cubicBezTo>
                    <a:pt x="12795" y="11528"/>
                    <a:pt x="13872" y="10008"/>
                    <a:pt x="13903" y="9850"/>
                  </a:cubicBezTo>
                  <a:lnTo>
                    <a:pt x="14030" y="9501"/>
                  </a:lnTo>
                  <a:lnTo>
                    <a:pt x="14632" y="8013"/>
                  </a:lnTo>
                  <a:cubicBezTo>
                    <a:pt x="14727" y="7538"/>
                    <a:pt x="14822" y="7000"/>
                    <a:pt x="14822" y="6493"/>
                  </a:cubicBezTo>
                  <a:lnTo>
                    <a:pt x="14822" y="3928"/>
                  </a:lnTo>
                  <a:cubicBezTo>
                    <a:pt x="14822" y="3199"/>
                    <a:pt x="14220" y="2629"/>
                    <a:pt x="13523" y="2629"/>
                  </a:cubicBezTo>
                  <a:cubicBezTo>
                    <a:pt x="12795" y="2629"/>
                    <a:pt x="12193" y="3199"/>
                    <a:pt x="12193" y="3928"/>
                  </a:cubicBezTo>
                  <a:lnTo>
                    <a:pt x="12193" y="6493"/>
                  </a:lnTo>
                  <a:cubicBezTo>
                    <a:pt x="12193" y="6683"/>
                    <a:pt x="12161" y="6841"/>
                    <a:pt x="12130" y="7000"/>
                  </a:cubicBezTo>
                  <a:lnTo>
                    <a:pt x="12035" y="7158"/>
                  </a:lnTo>
                  <a:cubicBezTo>
                    <a:pt x="12035" y="7190"/>
                    <a:pt x="12019" y="7205"/>
                    <a:pt x="12003" y="7205"/>
                  </a:cubicBezTo>
                  <a:cubicBezTo>
                    <a:pt x="11987" y="7205"/>
                    <a:pt x="11971" y="7190"/>
                    <a:pt x="11971" y="7158"/>
                  </a:cubicBezTo>
                  <a:lnTo>
                    <a:pt x="11971" y="1362"/>
                  </a:lnTo>
                  <a:cubicBezTo>
                    <a:pt x="11971" y="602"/>
                    <a:pt x="11370" y="1"/>
                    <a:pt x="10610" y="1"/>
                  </a:cubicBezTo>
                  <a:cubicBezTo>
                    <a:pt x="9913" y="1"/>
                    <a:pt x="9343" y="602"/>
                    <a:pt x="9343" y="1299"/>
                  </a:cubicBezTo>
                  <a:lnTo>
                    <a:pt x="9343" y="7380"/>
                  </a:lnTo>
                  <a:cubicBezTo>
                    <a:pt x="9343" y="7443"/>
                    <a:pt x="9311" y="7475"/>
                    <a:pt x="9248" y="7475"/>
                  </a:cubicBezTo>
                  <a:cubicBezTo>
                    <a:pt x="9153" y="7475"/>
                    <a:pt x="9121" y="7443"/>
                    <a:pt x="9121" y="7380"/>
                  </a:cubicBezTo>
                  <a:lnTo>
                    <a:pt x="9121" y="1362"/>
                  </a:lnTo>
                  <a:cubicBezTo>
                    <a:pt x="9121" y="602"/>
                    <a:pt x="8520" y="1"/>
                    <a:pt x="77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4861800" y="3889475"/>
              <a:ext cx="102950" cy="441025"/>
            </a:xfrm>
            <a:custGeom>
              <a:rect b="b" l="l" r="r" t="t"/>
              <a:pathLst>
                <a:path extrusionOk="0" h="17641" w="4118">
                  <a:moveTo>
                    <a:pt x="2787" y="1"/>
                  </a:moveTo>
                  <a:cubicBezTo>
                    <a:pt x="2502" y="1"/>
                    <a:pt x="2249" y="64"/>
                    <a:pt x="2059" y="223"/>
                  </a:cubicBezTo>
                  <a:cubicBezTo>
                    <a:pt x="2407" y="476"/>
                    <a:pt x="2661" y="856"/>
                    <a:pt x="2661" y="1299"/>
                  </a:cubicBezTo>
                  <a:lnTo>
                    <a:pt x="2661" y="3865"/>
                  </a:lnTo>
                  <a:cubicBezTo>
                    <a:pt x="2661" y="4403"/>
                    <a:pt x="2566" y="4878"/>
                    <a:pt x="2376" y="5353"/>
                  </a:cubicBezTo>
                  <a:lnTo>
                    <a:pt x="1774" y="6841"/>
                  </a:lnTo>
                  <a:cubicBezTo>
                    <a:pt x="1679" y="7126"/>
                    <a:pt x="1615" y="7411"/>
                    <a:pt x="1615" y="7665"/>
                  </a:cubicBezTo>
                  <a:lnTo>
                    <a:pt x="1615" y="9375"/>
                  </a:lnTo>
                  <a:cubicBezTo>
                    <a:pt x="1615" y="9977"/>
                    <a:pt x="1520" y="10515"/>
                    <a:pt x="1299" y="11085"/>
                  </a:cubicBezTo>
                  <a:lnTo>
                    <a:pt x="1109" y="11623"/>
                  </a:lnTo>
                  <a:cubicBezTo>
                    <a:pt x="919" y="12193"/>
                    <a:pt x="792" y="12732"/>
                    <a:pt x="792" y="13334"/>
                  </a:cubicBezTo>
                  <a:lnTo>
                    <a:pt x="792" y="16849"/>
                  </a:lnTo>
                  <a:cubicBezTo>
                    <a:pt x="792" y="17292"/>
                    <a:pt x="444" y="17640"/>
                    <a:pt x="0" y="17640"/>
                  </a:cubicBezTo>
                  <a:lnTo>
                    <a:pt x="1457" y="17640"/>
                  </a:lnTo>
                  <a:cubicBezTo>
                    <a:pt x="1901" y="17640"/>
                    <a:pt x="2249" y="17292"/>
                    <a:pt x="2249" y="16849"/>
                  </a:cubicBezTo>
                  <a:lnTo>
                    <a:pt x="2249" y="13334"/>
                  </a:lnTo>
                  <a:cubicBezTo>
                    <a:pt x="2249" y="12732"/>
                    <a:pt x="2376" y="12193"/>
                    <a:pt x="2566" y="11623"/>
                  </a:cubicBezTo>
                  <a:lnTo>
                    <a:pt x="2787" y="11085"/>
                  </a:lnTo>
                  <a:cubicBezTo>
                    <a:pt x="2851" y="10895"/>
                    <a:pt x="2882" y="10737"/>
                    <a:pt x="2946" y="10515"/>
                  </a:cubicBezTo>
                  <a:cubicBezTo>
                    <a:pt x="3009" y="10167"/>
                    <a:pt x="2027" y="8868"/>
                    <a:pt x="2027" y="8868"/>
                  </a:cubicBezTo>
                  <a:cubicBezTo>
                    <a:pt x="2027" y="8868"/>
                    <a:pt x="3072" y="7348"/>
                    <a:pt x="3136" y="7190"/>
                  </a:cubicBezTo>
                  <a:lnTo>
                    <a:pt x="3262" y="6841"/>
                  </a:lnTo>
                  <a:lnTo>
                    <a:pt x="3832" y="5353"/>
                  </a:lnTo>
                  <a:cubicBezTo>
                    <a:pt x="4054" y="4878"/>
                    <a:pt x="4117" y="4340"/>
                    <a:pt x="4117" y="3865"/>
                  </a:cubicBezTo>
                  <a:lnTo>
                    <a:pt x="4086" y="1299"/>
                  </a:lnTo>
                  <a:cubicBezTo>
                    <a:pt x="4086" y="603"/>
                    <a:pt x="3484" y="1"/>
                    <a:pt x="2787"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4714525" y="4070000"/>
              <a:ext cx="224875" cy="82350"/>
            </a:xfrm>
            <a:custGeom>
              <a:rect b="b" l="l" r="r" t="t"/>
              <a:pathLst>
                <a:path extrusionOk="0" h="3294" w="8995">
                  <a:moveTo>
                    <a:pt x="1" y="0"/>
                  </a:moveTo>
                  <a:lnTo>
                    <a:pt x="1" y="3294"/>
                  </a:lnTo>
                  <a:lnTo>
                    <a:pt x="8837" y="3294"/>
                  </a:lnTo>
                  <a:cubicBezTo>
                    <a:pt x="8900" y="2946"/>
                    <a:pt x="8932" y="2566"/>
                    <a:pt x="8932" y="2186"/>
                  </a:cubicBezTo>
                  <a:lnTo>
                    <a:pt x="8932" y="475"/>
                  </a:lnTo>
                  <a:cubicBezTo>
                    <a:pt x="8932" y="317"/>
                    <a:pt x="8932" y="159"/>
                    <a:pt x="89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p:nvPr/>
          </p:nvSpPr>
          <p:spPr>
            <a:xfrm>
              <a:off x="4898225" y="4070000"/>
              <a:ext cx="41175" cy="82350"/>
            </a:xfrm>
            <a:custGeom>
              <a:rect b="b" l="l" r="r" t="t"/>
              <a:pathLst>
                <a:path extrusionOk="0" h="3294" w="1647">
                  <a:moveTo>
                    <a:pt x="158" y="0"/>
                  </a:moveTo>
                  <a:cubicBezTo>
                    <a:pt x="127" y="159"/>
                    <a:pt x="127" y="317"/>
                    <a:pt x="127" y="475"/>
                  </a:cubicBezTo>
                  <a:lnTo>
                    <a:pt x="127" y="2186"/>
                  </a:lnTo>
                  <a:cubicBezTo>
                    <a:pt x="127" y="2597"/>
                    <a:pt x="95" y="2946"/>
                    <a:pt x="0" y="3294"/>
                  </a:cubicBezTo>
                  <a:lnTo>
                    <a:pt x="1489" y="3294"/>
                  </a:lnTo>
                  <a:cubicBezTo>
                    <a:pt x="1552" y="2946"/>
                    <a:pt x="1584" y="2566"/>
                    <a:pt x="1584" y="2186"/>
                  </a:cubicBezTo>
                  <a:lnTo>
                    <a:pt x="1584" y="475"/>
                  </a:lnTo>
                  <a:cubicBezTo>
                    <a:pt x="1584" y="317"/>
                    <a:pt x="1584" y="159"/>
                    <a:pt x="1647" y="0"/>
                  </a:cubicBez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a:off x="4755700" y="3822975"/>
              <a:ext cx="65750" cy="73650"/>
            </a:xfrm>
            <a:custGeom>
              <a:rect b="b" l="l" r="r" t="t"/>
              <a:pathLst>
                <a:path extrusionOk="0" h="2946" w="2630">
                  <a:moveTo>
                    <a:pt x="1267" y="1"/>
                  </a:moveTo>
                  <a:cubicBezTo>
                    <a:pt x="571" y="1"/>
                    <a:pt x="1" y="602"/>
                    <a:pt x="1" y="1299"/>
                  </a:cubicBezTo>
                  <a:lnTo>
                    <a:pt x="1" y="2946"/>
                  </a:lnTo>
                  <a:lnTo>
                    <a:pt x="2629" y="2946"/>
                  </a:lnTo>
                  <a:lnTo>
                    <a:pt x="2629" y="1362"/>
                  </a:lnTo>
                  <a:cubicBezTo>
                    <a:pt x="2629" y="602"/>
                    <a:pt x="2028" y="1"/>
                    <a:pt x="12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p:nvPr/>
          </p:nvSpPr>
          <p:spPr>
            <a:xfrm>
              <a:off x="4826950" y="3823750"/>
              <a:ext cx="65750" cy="73675"/>
            </a:xfrm>
            <a:custGeom>
              <a:rect b="b" l="l" r="r" t="t"/>
              <a:pathLst>
                <a:path extrusionOk="0" h="2947" w="2630">
                  <a:moveTo>
                    <a:pt x="1322" y="0"/>
                  </a:moveTo>
                  <a:cubicBezTo>
                    <a:pt x="1304" y="0"/>
                    <a:pt x="1286" y="1"/>
                    <a:pt x="1268" y="1"/>
                  </a:cubicBezTo>
                  <a:cubicBezTo>
                    <a:pt x="571" y="1"/>
                    <a:pt x="1" y="603"/>
                    <a:pt x="1" y="1331"/>
                  </a:cubicBezTo>
                  <a:lnTo>
                    <a:pt x="1" y="2947"/>
                  </a:lnTo>
                  <a:lnTo>
                    <a:pt x="2629" y="2947"/>
                  </a:lnTo>
                  <a:lnTo>
                    <a:pt x="2629" y="1331"/>
                  </a:lnTo>
                  <a:cubicBezTo>
                    <a:pt x="2629" y="621"/>
                    <a:pt x="2056" y="0"/>
                    <a:pt x="1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9"/>
            <p:cNvSpPr/>
            <p:nvPr/>
          </p:nvSpPr>
          <p:spPr>
            <a:xfrm>
              <a:off x="4898225" y="3889475"/>
              <a:ext cx="65725" cy="74450"/>
            </a:xfrm>
            <a:custGeom>
              <a:rect b="b" l="l" r="r" t="t"/>
              <a:pathLst>
                <a:path extrusionOk="0" h="2978" w="2629">
                  <a:moveTo>
                    <a:pt x="1330" y="1"/>
                  </a:moveTo>
                  <a:cubicBezTo>
                    <a:pt x="602" y="1"/>
                    <a:pt x="0" y="603"/>
                    <a:pt x="0" y="1299"/>
                  </a:cubicBezTo>
                  <a:lnTo>
                    <a:pt x="0" y="2978"/>
                  </a:lnTo>
                  <a:lnTo>
                    <a:pt x="2629" y="2978"/>
                  </a:lnTo>
                  <a:lnTo>
                    <a:pt x="2629" y="1299"/>
                  </a:lnTo>
                  <a:cubicBezTo>
                    <a:pt x="2629" y="603"/>
                    <a:pt x="2027" y="1"/>
                    <a:pt x="13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p:nvPr/>
          </p:nvSpPr>
          <p:spPr>
            <a:xfrm>
              <a:off x="4913250" y="3889475"/>
              <a:ext cx="50700" cy="74450"/>
            </a:xfrm>
            <a:custGeom>
              <a:rect b="b" l="l" r="r" t="t"/>
              <a:pathLst>
                <a:path extrusionOk="0" h="2978" w="2028">
                  <a:moveTo>
                    <a:pt x="729" y="1"/>
                  </a:moveTo>
                  <a:cubicBezTo>
                    <a:pt x="444" y="1"/>
                    <a:pt x="191" y="64"/>
                    <a:pt x="1" y="223"/>
                  </a:cubicBezTo>
                  <a:cubicBezTo>
                    <a:pt x="318" y="413"/>
                    <a:pt x="571" y="824"/>
                    <a:pt x="571" y="1299"/>
                  </a:cubicBezTo>
                  <a:lnTo>
                    <a:pt x="571" y="2978"/>
                  </a:lnTo>
                  <a:lnTo>
                    <a:pt x="2028" y="2978"/>
                  </a:lnTo>
                  <a:lnTo>
                    <a:pt x="2028" y="1299"/>
                  </a:lnTo>
                  <a:cubicBezTo>
                    <a:pt x="2028" y="603"/>
                    <a:pt x="1426" y="1"/>
                    <a:pt x="729" y="1"/>
                  </a:cubicBezTo>
                  <a:close/>
                </a:path>
              </a:pathLst>
            </a:custGeom>
            <a:solidFill>
              <a:srgbClr val="000000">
                <a:alpha val="2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a:off x="4742250" y="4205375"/>
              <a:ext cx="178150" cy="125125"/>
            </a:xfrm>
            <a:custGeom>
              <a:rect b="b" l="l" r="r" t="t"/>
              <a:pathLst>
                <a:path extrusionOk="0" h="5005" w="7126">
                  <a:moveTo>
                    <a:pt x="602" y="1"/>
                  </a:moveTo>
                  <a:cubicBezTo>
                    <a:pt x="222" y="1"/>
                    <a:pt x="0" y="222"/>
                    <a:pt x="0" y="571"/>
                  </a:cubicBezTo>
                  <a:lnTo>
                    <a:pt x="0" y="4434"/>
                  </a:lnTo>
                  <a:cubicBezTo>
                    <a:pt x="0" y="4751"/>
                    <a:pt x="285" y="5004"/>
                    <a:pt x="602" y="5004"/>
                  </a:cubicBezTo>
                  <a:lnTo>
                    <a:pt x="6302" y="5004"/>
                  </a:lnTo>
                  <a:cubicBezTo>
                    <a:pt x="6714" y="5004"/>
                    <a:pt x="7094" y="4656"/>
                    <a:pt x="7094" y="4213"/>
                  </a:cubicBezTo>
                  <a:lnTo>
                    <a:pt x="7094" y="698"/>
                  </a:lnTo>
                  <a:cubicBezTo>
                    <a:pt x="7094" y="476"/>
                    <a:pt x="7094" y="222"/>
                    <a:pt x="71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4862600" y="4205375"/>
              <a:ext cx="57800" cy="125125"/>
            </a:xfrm>
            <a:custGeom>
              <a:rect b="b" l="l" r="r" t="t"/>
              <a:pathLst>
                <a:path extrusionOk="0" h="5005" w="2312">
                  <a:moveTo>
                    <a:pt x="855" y="1"/>
                  </a:moveTo>
                  <a:cubicBezTo>
                    <a:pt x="792" y="222"/>
                    <a:pt x="792" y="476"/>
                    <a:pt x="792" y="698"/>
                  </a:cubicBezTo>
                  <a:lnTo>
                    <a:pt x="792" y="4213"/>
                  </a:lnTo>
                  <a:cubicBezTo>
                    <a:pt x="792" y="4656"/>
                    <a:pt x="443" y="5004"/>
                    <a:pt x="0" y="5004"/>
                  </a:cubicBezTo>
                  <a:lnTo>
                    <a:pt x="1488" y="5004"/>
                  </a:lnTo>
                  <a:cubicBezTo>
                    <a:pt x="1900" y="5004"/>
                    <a:pt x="2280" y="4656"/>
                    <a:pt x="2280" y="4213"/>
                  </a:cubicBezTo>
                  <a:lnTo>
                    <a:pt x="2280" y="698"/>
                  </a:lnTo>
                  <a:cubicBezTo>
                    <a:pt x="2280" y="476"/>
                    <a:pt x="2280" y="222"/>
                    <a:pt x="2312" y="1"/>
                  </a:cubicBezTo>
                  <a:close/>
                </a:path>
              </a:pathLst>
            </a:custGeom>
            <a:solidFill>
              <a:srgbClr val="000000">
                <a:alpha val="2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4781825" y="3850700"/>
              <a:ext cx="13500" cy="30900"/>
            </a:xfrm>
            <a:custGeom>
              <a:rect b="b" l="l" r="r" t="t"/>
              <a:pathLst>
                <a:path extrusionOk="0" h="1236" w="540">
                  <a:moveTo>
                    <a:pt x="286" y="0"/>
                  </a:moveTo>
                  <a:cubicBezTo>
                    <a:pt x="127" y="0"/>
                    <a:pt x="1" y="127"/>
                    <a:pt x="1" y="285"/>
                  </a:cubicBezTo>
                  <a:lnTo>
                    <a:pt x="1" y="950"/>
                  </a:lnTo>
                  <a:cubicBezTo>
                    <a:pt x="1" y="1109"/>
                    <a:pt x="127" y="1235"/>
                    <a:pt x="286" y="1235"/>
                  </a:cubicBezTo>
                  <a:cubicBezTo>
                    <a:pt x="444" y="1235"/>
                    <a:pt x="539" y="1109"/>
                    <a:pt x="539" y="950"/>
                  </a:cubicBezTo>
                  <a:lnTo>
                    <a:pt x="539" y="285"/>
                  </a:lnTo>
                  <a:cubicBezTo>
                    <a:pt x="539" y="127"/>
                    <a:pt x="444"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4853100" y="3850700"/>
              <a:ext cx="13475" cy="30900"/>
            </a:xfrm>
            <a:custGeom>
              <a:rect b="b" l="l" r="r" t="t"/>
              <a:pathLst>
                <a:path extrusionOk="0" h="1236" w="539">
                  <a:moveTo>
                    <a:pt x="285" y="0"/>
                  </a:moveTo>
                  <a:cubicBezTo>
                    <a:pt x="127" y="0"/>
                    <a:pt x="0" y="127"/>
                    <a:pt x="0" y="285"/>
                  </a:cubicBezTo>
                  <a:lnTo>
                    <a:pt x="0" y="950"/>
                  </a:lnTo>
                  <a:cubicBezTo>
                    <a:pt x="0" y="1109"/>
                    <a:pt x="127" y="1235"/>
                    <a:pt x="285" y="1235"/>
                  </a:cubicBezTo>
                  <a:cubicBezTo>
                    <a:pt x="443" y="1235"/>
                    <a:pt x="538" y="1109"/>
                    <a:pt x="538" y="950"/>
                  </a:cubicBezTo>
                  <a:lnTo>
                    <a:pt x="538" y="285"/>
                  </a:lnTo>
                  <a:cubicBezTo>
                    <a:pt x="538" y="127"/>
                    <a:pt x="443" y="0"/>
                    <a:pt x="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4924350" y="3916400"/>
              <a:ext cx="13475" cy="30125"/>
            </a:xfrm>
            <a:custGeom>
              <a:rect b="b" l="l" r="r" t="t"/>
              <a:pathLst>
                <a:path extrusionOk="0" h="1205" w="539">
                  <a:moveTo>
                    <a:pt x="285" y="1"/>
                  </a:moveTo>
                  <a:cubicBezTo>
                    <a:pt x="127" y="1"/>
                    <a:pt x="0" y="96"/>
                    <a:pt x="0" y="254"/>
                  </a:cubicBezTo>
                  <a:lnTo>
                    <a:pt x="0" y="951"/>
                  </a:lnTo>
                  <a:cubicBezTo>
                    <a:pt x="0" y="1109"/>
                    <a:pt x="127" y="1204"/>
                    <a:pt x="285" y="1204"/>
                  </a:cubicBezTo>
                  <a:cubicBezTo>
                    <a:pt x="444" y="1204"/>
                    <a:pt x="539" y="1109"/>
                    <a:pt x="539" y="951"/>
                  </a:cubicBezTo>
                  <a:lnTo>
                    <a:pt x="539" y="254"/>
                  </a:lnTo>
                  <a:cubicBezTo>
                    <a:pt x="539" y="96"/>
                    <a:pt x="444" y="1"/>
                    <a:pt x="2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4725625" y="4087425"/>
              <a:ext cx="35650" cy="13475"/>
            </a:xfrm>
            <a:custGeom>
              <a:rect b="b" l="l" r="r" t="t"/>
              <a:pathLst>
                <a:path extrusionOk="0" h="539" w="1426">
                  <a:moveTo>
                    <a:pt x="254" y="0"/>
                  </a:moveTo>
                  <a:cubicBezTo>
                    <a:pt x="95" y="0"/>
                    <a:pt x="0" y="127"/>
                    <a:pt x="0" y="285"/>
                  </a:cubicBezTo>
                  <a:cubicBezTo>
                    <a:pt x="0" y="443"/>
                    <a:pt x="95" y="538"/>
                    <a:pt x="254" y="538"/>
                  </a:cubicBezTo>
                  <a:lnTo>
                    <a:pt x="1140" y="538"/>
                  </a:lnTo>
                  <a:cubicBezTo>
                    <a:pt x="1299" y="538"/>
                    <a:pt x="1425" y="443"/>
                    <a:pt x="1425" y="285"/>
                  </a:cubicBezTo>
                  <a:cubicBezTo>
                    <a:pt x="1425" y="158"/>
                    <a:pt x="1299"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4845950" y="4088200"/>
              <a:ext cx="35675" cy="14275"/>
            </a:xfrm>
            <a:custGeom>
              <a:rect b="b" l="l" r="r" t="t"/>
              <a:pathLst>
                <a:path extrusionOk="0" h="571" w="1427">
                  <a:moveTo>
                    <a:pt x="286" y="1"/>
                  </a:moveTo>
                  <a:cubicBezTo>
                    <a:pt x="128" y="1"/>
                    <a:pt x="1" y="127"/>
                    <a:pt x="1" y="286"/>
                  </a:cubicBezTo>
                  <a:cubicBezTo>
                    <a:pt x="1" y="444"/>
                    <a:pt x="128" y="571"/>
                    <a:pt x="286" y="571"/>
                  </a:cubicBezTo>
                  <a:lnTo>
                    <a:pt x="1141" y="571"/>
                  </a:lnTo>
                  <a:cubicBezTo>
                    <a:pt x="1299" y="571"/>
                    <a:pt x="1426" y="444"/>
                    <a:pt x="1426" y="286"/>
                  </a:cubicBezTo>
                  <a:cubicBezTo>
                    <a:pt x="1426" y="127"/>
                    <a:pt x="1299" y="1"/>
                    <a:pt x="11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4785800" y="4088200"/>
              <a:ext cx="35650" cy="14275"/>
            </a:xfrm>
            <a:custGeom>
              <a:rect b="b" l="l" r="r" t="t"/>
              <a:pathLst>
                <a:path extrusionOk="0" h="571" w="1426">
                  <a:moveTo>
                    <a:pt x="285" y="1"/>
                  </a:moveTo>
                  <a:cubicBezTo>
                    <a:pt x="127" y="1"/>
                    <a:pt x="0" y="127"/>
                    <a:pt x="0" y="286"/>
                  </a:cubicBezTo>
                  <a:cubicBezTo>
                    <a:pt x="0" y="444"/>
                    <a:pt x="127" y="571"/>
                    <a:pt x="285" y="571"/>
                  </a:cubicBezTo>
                  <a:lnTo>
                    <a:pt x="1140" y="571"/>
                  </a:lnTo>
                  <a:cubicBezTo>
                    <a:pt x="1299" y="571"/>
                    <a:pt x="1425" y="444"/>
                    <a:pt x="1425" y="286"/>
                  </a:cubicBezTo>
                  <a:cubicBezTo>
                    <a:pt x="1425" y="127"/>
                    <a:pt x="1299" y="1"/>
                    <a:pt x="11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4907725" y="4087425"/>
              <a:ext cx="31675" cy="14650"/>
            </a:xfrm>
            <a:custGeom>
              <a:rect b="b" l="l" r="r" t="t"/>
              <a:pathLst>
                <a:path extrusionOk="0" h="586" w="1267">
                  <a:moveTo>
                    <a:pt x="254" y="0"/>
                  </a:moveTo>
                  <a:cubicBezTo>
                    <a:pt x="95" y="0"/>
                    <a:pt x="0" y="127"/>
                    <a:pt x="0" y="253"/>
                  </a:cubicBezTo>
                  <a:cubicBezTo>
                    <a:pt x="0" y="412"/>
                    <a:pt x="95" y="538"/>
                    <a:pt x="254" y="538"/>
                  </a:cubicBezTo>
                  <a:lnTo>
                    <a:pt x="1140" y="538"/>
                  </a:lnTo>
                  <a:cubicBezTo>
                    <a:pt x="1156" y="570"/>
                    <a:pt x="1172" y="586"/>
                    <a:pt x="1192" y="586"/>
                  </a:cubicBezTo>
                  <a:cubicBezTo>
                    <a:pt x="1212" y="586"/>
                    <a:pt x="1235" y="570"/>
                    <a:pt x="1267" y="538"/>
                  </a:cubicBezTo>
                  <a:lnTo>
                    <a:pt x="1267" y="32"/>
                  </a:lnTo>
                  <a:cubicBezTo>
                    <a:pt x="1204" y="32"/>
                    <a:pt x="1172" y="0"/>
                    <a:pt x="1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4741450" y="4222800"/>
              <a:ext cx="178175" cy="14275"/>
            </a:xfrm>
            <a:custGeom>
              <a:rect b="b" l="l" r="r" t="t"/>
              <a:pathLst>
                <a:path extrusionOk="0" h="571" w="7127">
                  <a:moveTo>
                    <a:pt x="1" y="1"/>
                  </a:moveTo>
                  <a:lnTo>
                    <a:pt x="1" y="571"/>
                  </a:lnTo>
                  <a:lnTo>
                    <a:pt x="539" y="571"/>
                  </a:lnTo>
                  <a:cubicBezTo>
                    <a:pt x="729" y="571"/>
                    <a:pt x="824" y="444"/>
                    <a:pt x="824" y="286"/>
                  </a:cubicBezTo>
                  <a:cubicBezTo>
                    <a:pt x="824" y="127"/>
                    <a:pt x="697" y="1"/>
                    <a:pt x="539" y="1"/>
                  </a:cubicBezTo>
                  <a:close/>
                  <a:moveTo>
                    <a:pt x="2154" y="1"/>
                  </a:moveTo>
                  <a:cubicBezTo>
                    <a:pt x="1996" y="1"/>
                    <a:pt x="1901" y="127"/>
                    <a:pt x="1901" y="286"/>
                  </a:cubicBezTo>
                  <a:cubicBezTo>
                    <a:pt x="1901" y="444"/>
                    <a:pt x="1996" y="571"/>
                    <a:pt x="2154" y="571"/>
                  </a:cubicBezTo>
                  <a:lnTo>
                    <a:pt x="3041" y="571"/>
                  </a:lnTo>
                  <a:cubicBezTo>
                    <a:pt x="3199" y="571"/>
                    <a:pt x="3358" y="444"/>
                    <a:pt x="3326" y="286"/>
                  </a:cubicBezTo>
                  <a:cubicBezTo>
                    <a:pt x="3326" y="127"/>
                    <a:pt x="3199" y="1"/>
                    <a:pt x="3041" y="1"/>
                  </a:cubicBezTo>
                  <a:close/>
                  <a:moveTo>
                    <a:pt x="4656" y="1"/>
                  </a:moveTo>
                  <a:cubicBezTo>
                    <a:pt x="4498" y="1"/>
                    <a:pt x="4371" y="127"/>
                    <a:pt x="4371" y="286"/>
                  </a:cubicBezTo>
                  <a:cubicBezTo>
                    <a:pt x="4371" y="444"/>
                    <a:pt x="4498" y="571"/>
                    <a:pt x="4656" y="571"/>
                  </a:cubicBezTo>
                  <a:lnTo>
                    <a:pt x="5543" y="571"/>
                  </a:lnTo>
                  <a:cubicBezTo>
                    <a:pt x="5701" y="571"/>
                    <a:pt x="5859" y="444"/>
                    <a:pt x="5796" y="286"/>
                  </a:cubicBezTo>
                  <a:cubicBezTo>
                    <a:pt x="5796" y="127"/>
                    <a:pt x="5701" y="1"/>
                    <a:pt x="5543" y="1"/>
                  </a:cubicBezTo>
                  <a:close/>
                  <a:moveTo>
                    <a:pt x="7126" y="1"/>
                  </a:moveTo>
                  <a:cubicBezTo>
                    <a:pt x="7000" y="1"/>
                    <a:pt x="6873" y="127"/>
                    <a:pt x="6873" y="286"/>
                  </a:cubicBezTo>
                  <a:cubicBezTo>
                    <a:pt x="6873" y="412"/>
                    <a:pt x="6968" y="507"/>
                    <a:pt x="7126" y="571"/>
                  </a:cubicBezTo>
                  <a:lnTo>
                    <a:pt x="7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4759675" y="4298025"/>
              <a:ext cx="144900" cy="14275"/>
            </a:xfrm>
            <a:custGeom>
              <a:rect b="b" l="l" r="r" t="t"/>
              <a:pathLst>
                <a:path extrusionOk="0" h="571" w="5796">
                  <a:moveTo>
                    <a:pt x="285" y="0"/>
                  </a:moveTo>
                  <a:cubicBezTo>
                    <a:pt x="127" y="0"/>
                    <a:pt x="0" y="127"/>
                    <a:pt x="0" y="285"/>
                  </a:cubicBezTo>
                  <a:cubicBezTo>
                    <a:pt x="0" y="443"/>
                    <a:pt x="127" y="570"/>
                    <a:pt x="285" y="570"/>
                  </a:cubicBezTo>
                  <a:lnTo>
                    <a:pt x="1077" y="570"/>
                  </a:lnTo>
                  <a:cubicBezTo>
                    <a:pt x="1235" y="570"/>
                    <a:pt x="1362" y="443"/>
                    <a:pt x="1362" y="285"/>
                  </a:cubicBezTo>
                  <a:cubicBezTo>
                    <a:pt x="1362" y="127"/>
                    <a:pt x="1235" y="0"/>
                    <a:pt x="1077" y="0"/>
                  </a:cubicBezTo>
                  <a:close/>
                  <a:moveTo>
                    <a:pt x="2502" y="0"/>
                  </a:moveTo>
                  <a:cubicBezTo>
                    <a:pt x="2344" y="0"/>
                    <a:pt x="2217" y="127"/>
                    <a:pt x="2217" y="285"/>
                  </a:cubicBezTo>
                  <a:cubicBezTo>
                    <a:pt x="2217" y="443"/>
                    <a:pt x="2344" y="570"/>
                    <a:pt x="2502" y="570"/>
                  </a:cubicBezTo>
                  <a:lnTo>
                    <a:pt x="3294" y="570"/>
                  </a:lnTo>
                  <a:cubicBezTo>
                    <a:pt x="3452" y="570"/>
                    <a:pt x="3579" y="443"/>
                    <a:pt x="3579" y="285"/>
                  </a:cubicBezTo>
                  <a:cubicBezTo>
                    <a:pt x="3579" y="127"/>
                    <a:pt x="3452" y="0"/>
                    <a:pt x="3294" y="0"/>
                  </a:cubicBezTo>
                  <a:close/>
                  <a:moveTo>
                    <a:pt x="4687" y="0"/>
                  </a:moveTo>
                  <a:cubicBezTo>
                    <a:pt x="4529" y="0"/>
                    <a:pt x="4402" y="127"/>
                    <a:pt x="4402" y="285"/>
                  </a:cubicBezTo>
                  <a:cubicBezTo>
                    <a:pt x="4402" y="443"/>
                    <a:pt x="4529" y="570"/>
                    <a:pt x="4687" y="570"/>
                  </a:cubicBezTo>
                  <a:lnTo>
                    <a:pt x="5479" y="570"/>
                  </a:lnTo>
                  <a:cubicBezTo>
                    <a:pt x="5669" y="570"/>
                    <a:pt x="5795" y="443"/>
                    <a:pt x="5764" y="285"/>
                  </a:cubicBezTo>
                  <a:cubicBezTo>
                    <a:pt x="5764" y="127"/>
                    <a:pt x="5637" y="0"/>
                    <a:pt x="5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4593400" y="3851475"/>
              <a:ext cx="156800" cy="357900"/>
            </a:xfrm>
            <a:custGeom>
              <a:rect b="b" l="l" r="r" t="t"/>
              <a:pathLst>
                <a:path extrusionOk="0" h="14316" w="6272">
                  <a:moveTo>
                    <a:pt x="4909" y="1"/>
                  </a:moveTo>
                  <a:cubicBezTo>
                    <a:pt x="4213" y="1"/>
                    <a:pt x="3642" y="603"/>
                    <a:pt x="3642" y="1331"/>
                  </a:cubicBezTo>
                  <a:lnTo>
                    <a:pt x="3706" y="10103"/>
                  </a:lnTo>
                  <a:cubicBezTo>
                    <a:pt x="3706" y="10103"/>
                    <a:pt x="3547" y="9786"/>
                    <a:pt x="3547" y="9723"/>
                  </a:cubicBezTo>
                  <a:lnTo>
                    <a:pt x="2692" y="7126"/>
                  </a:lnTo>
                  <a:cubicBezTo>
                    <a:pt x="2516" y="6570"/>
                    <a:pt x="1996" y="6196"/>
                    <a:pt x="1455" y="6196"/>
                  </a:cubicBezTo>
                  <a:cubicBezTo>
                    <a:pt x="1318" y="6196"/>
                    <a:pt x="1180" y="6220"/>
                    <a:pt x="1046" y="6271"/>
                  </a:cubicBezTo>
                  <a:cubicBezTo>
                    <a:pt x="381" y="6493"/>
                    <a:pt x="1" y="7221"/>
                    <a:pt x="222" y="7886"/>
                  </a:cubicBezTo>
                  <a:lnTo>
                    <a:pt x="1046" y="10452"/>
                  </a:lnTo>
                  <a:cubicBezTo>
                    <a:pt x="1267" y="11243"/>
                    <a:pt x="1742" y="11940"/>
                    <a:pt x="2376" y="12447"/>
                  </a:cubicBezTo>
                  <a:lnTo>
                    <a:pt x="3769" y="13523"/>
                  </a:lnTo>
                  <a:cubicBezTo>
                    <a:pt x="4054" y="13713"/>
                    <a:pt x="4244" y="13998"/>
                    <a:pt x="4339" y="14315"/>
                  </a:cubicBezTo>
                  <a:lnTo>
                    <a:pt x="5226" y="11718"/>
                  </a:lnTo>
                  <a:cubicBezTo>
                    <a:pt x="5321" y="11497"/>
                    <a:pt x="5353" y="11212"/>
                    <a:pt x="5353" y="10990"/>
                  </a:cubicBezTo>
                  <a:lnTo>
                    <a:pt x="5353" y="8551"/>
                  </a:lnTo>
                  <a:cubicBezTo>
                    <a:pt x="5321" y="8266"/>
                    <a:pt x="5448" y="7886"/>
                    <a:pt x="5638" y="7538"/>
                  </a:cubicBezTo>
                  <a:lnTo>
                    <a:pt x="6113" y="6683"/>
                  </a:lnTo>
                  <a:cubicBezTo>
                    <a:pt x="6239" y="6493"/>
                    <a:pt x="6271" y="6303"/>
                    <a:pt x="6271" y="6113"/>
                  </a:cubicBezTo>
                  <a:lnTo>
                    <a:pt x="6271" y="1363"/>
                  </a:lnTo>
                  <a:cubicBezTo>
                    <a:pt x="6271" y="603"/>
                    <a:pt x="5669"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4709775" y="3878400"/>
              <a:ext cx="14275" cy="30900"/>
            </a:xfrm>
            <a:custGeom>
              <a:rect b="b" l="l" r="r" t="t"/>
              <a:pathLst>
                <a:path extrusionOk="0" h="1236" w="571">
                  <a:moveTo>
                    <a:pt x="254" y="1"/>
                  </a:moveTo>
                  <a:cubicBezTo>
                    <a:pt x="96" y="1"/>
                    <a:pt x="1" y="127"/>
                    <a:pt x="1" y="286"/>
                  </a:cubicBezTo>
                  <a:lnTo>
                    <a:pt x="1" y="951"/>
                  </a:lnTo>
                  <a:cubicBezTo>
                    <a:pt x="1" y="1109"/>
                    <a:pt x="96" y="1236"/>
                    <a:pt x="254" y="1236"/>
                  </a:cubicBezTo>
                  <a:cubicBezTo>
                    <a:pt x="413" y="1236"/>
                    <a:pt x="571" y="1109"/>
                    <a:pt x="539" y="951"/>
                  </a:cubicBezTo>
                  <a:lnTo>
                    <a:pt x="539" y="286"/>
                  </a:lnTo>
                  <a:cubicBezTo>
                    <a:pt x="539" y="127"/>
                    <a:pt x="413" y="1"/>
                    <a:pt x="2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4621100" y="4037375"/>
              <a:ext cx="21425" cy="30275"/>
            </a:xfrm>
            <a:custGeom>
              <a:rect b="b" l="l" r="r" t="t"/>
              <a:pathLst>
                <a:path extrusionOk="0" h="1211" w="857">
                  <a:moveTo>
                    <a:pt x="315" y="1"/>
                  </a:moveTo>
                  <a:cubicBezTo>
                    <a:pt x="295" y="1"/>
                    <a:pt x="275" y="3"/>
                    <a:pt x="254" y="7"/>
                  </a:cubicBezTo>
                  <a:cubicBezTo>
                    <a:pt x="96" y="39"/>
                    <a:pt x="1" y="229"/>
                    <a:pt x="64" y="387"/>
                  </a:cubicBezTo>
                  <a:lnTo>
                    <a:pt x="254" y="1020"/>
                  </a:lnTo>
                  <a:cubicBezTo>
                    <a:pt x="286" y="1115"/>
                    <a:pt x="413" y="1210"/>
                    <a:pt x="539" y="1210"/>
                  </a:cubicBezTo>
                  <a:lnTo>
                    <a:pt x="603" y="1210"/>
                  </a:lnTo>
                  <a:cubicBezTo>
                    <a:pt x="761" y="1179"/>
                    <a:pt x="856" y="1020"/>
                    <a:pt x="793" y="862"/>
                  </a:cubicBezTo>
                  <a:lnTo>
                    <a:pt x="603" y="229"/>
                  </a:lnTo>
                  <a:cubicBezTo>
                    <a:pt x="575" y="91"/>
                    <a:pt x="451"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50"/>
          <p:cNvSpPr txBox="1"/>
          <p:nvPr>
            <p:ph type="title"/>
          </p:nvPr>
        </p:nvSpPr>
        <p:spPr>
          <a:xfrm>
            <a:off x="720000" y="1435225"/>
            <a:ext cx="7634100" cy="67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 &amp; Cleaning</a:t>
            </a:r>
            <a:endParaRPr/>
          </a:p>
        </p:txBody>
      </p:sp>
      <p:sp>
        <p:nvSpPr>
          <p:cNvPr id="1013" name="Google Shape;1013;p50"/>
          <p:cNvSpPr txBox="1"/>
          <p:nvPr>
            <p:ph idx="1" type="subTitle"/>
          </p:nvPr>
        </p:nvSpPr>
        <p:spPr>
          <a:xfrm>
            <a:off x="720000" y="2112025"/>
            <a:ext cx="37800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t>Feature Engineering </a:t>
            </a:r>
            <a:r>
              <a:rPr lang="en"/>
              <a:t>of values</a:t>
            </a:r>
            <a:endParaRPr/>
          </a:p>
        </p:txBody>
      </p:sp>
      <p:sp>
        <p:nvSpPr>
          <p:cNvPr id="1014" name="Google Shape;1014;p50"/>
          <p:cNvSpPr/>
          <p:nvPr/>
        </p:nvSpPr>
        <p:spPr>
          <a:xfrm>
            <a:off x="860425" y="2713600"/>
            <a:ext cx="1153500" cy="507600"/>
          </a:xfrm>
          <a:prstGeom prst="flowChartAlternate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Listed Date</a:t>
            </a:r>
            <a:endParaRPr sz="1000">
              <a:solidFill>
                <a:srgbClr val="FFFFFF"/>
              </a:solidFill>
              <a:latin typeface="Montserrat"/>
              <a:ea typeface="Montserrat"/>
              <a:cs typeface="Montserrat"/>
              <a:sym typeface="Montserrat"/>
            </a:endParaRPr>
          </a:p>
        </p:txBody>
      </p:sp>
      <p:sp>
        <p:nvSpPr>
          <p:cNvPr id="1015" name="Google Shape;1015;p50"/>
          <p:cNvSpPr/>
          <p:nvPr/>
        </p:nvSpPr>
        <p:spPr>
          <a:xfrm>
            <a:off x="860425" y="3518400"/>
            <a:ext cx="1153500" cy="431100"/>
          </a:xfrm>
          <a:prstGeom prst="flowChartAlternate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Year</a:t>
            </a:r>
            <a:endParaRPr sz="1000">
              <a:solidFill>
                <a:srgbClr val="FFFFFF"/>
              </a:solidFill>
              <a:latin typeface="Montserrat"/>
              <a:ea typeface="Montserrat"/>
              <a:cs typeface="Montserrat"/>
              <a:sym typeface="Montserrat"/>
            </a:endParaRPr>
          </a:p>
        </p:txBody>
      </p:sp>
      <p:sp>
        <p:nvSpPr>
          <p:cNvPr id="1016" name="Google Shape;1016;p50"/>
          <p:cNvSpPr/>
          <p:nvPr/>
        </p:nvSpPr>
        <p:spPr>
          <a:xfrm>
            <a:off x="3102350" y="3151125"/>
            <a:ext cx="679500" cy="283800"/>
          </a:xfrm>
          <a:prstGeom prst="flowChartAlternate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carAge</a:t>
            </a:r>
            <a:endParaRPr sz="1000">
              <a:solidFill>
                <a:srgbClr val="FFFFFF"/>
              </a:solidFill>
              <a:latin typeface="Montserrat"/>
              <a:ea typeface="Montserrat"/>
              <a:cs typeface="Montserrat"/>
              <a:sym typeface="Montserrat"/>
            </a:endParaRPr>
          </a:p>
        </p:txBody>
      </p:sp>
      <p:sp>
        <p:nvSpPr>
          <p:cNvPr id="1017" name="Google Shape;1017;p50"/>
          <p:cNvSpPr/>
          <p:nvPr/>
        </p:nvSpPr>
        <p:spPr>
          <a:xfrm>
            <a:off x="5367200" y="2756163"/>
            <a:ext cx="1153500" cy="507600"/>
          </a:xfrm>
          <a:prstGeom prst="flowChartAlternate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TorqueRPM</a:t>
            </a:r>
            <a:endParaRPr sz="1000">
              <a:solidFill>
                <a:srgbClr val="FFFFFF"/>
              </a:solidFill>
              <a:latin typeface="Montserrat"/>
              <a:ea typeface="Montserrat"/>
              <a:cs typeface="Montserrat"/>
              <a:sym typeface="Montserrat"/>
            </a:endParaRPr>
          </a:p>
        </p:txBody>
      </p:sp>
      <p:sp>
        <p:nvSpPr>
          <p:cNvPr id="1018" name="Google Shape;1018;p50"/>
          <p:cNvSpPr/>
          <p:nvPr/>
        </p:nvSpPr>
        <p:spPr>
          <a:xfrm>
            <a:off x="4991000" y="3907913"/>
            <a:ext cx="679500" cy="431100"/>
          </a:xfrm>
          <a:prstGeom prst="flowChartAlternate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Torque</a:t>
            </a:r>
            <a:endParaRPr sz="1000">
              <a:solidFill>
                <a:srgbClr val="FFFFFF"/>
              </a:solidFill>
              <a:latin typeface="Montserrat"/>
              <a:ea typeface="Montserrat"/>
              <a:cs typeface="Montserrat"/>
              <a:sym typeface="Montserrat"/>
            </a:endParaRPr>
          </a:p>
        </p:txBody>
      </p:sp>
      <p:sp>
        <p:nvSpPr>
          <p:cNvPr id="1019" name="Google Shape;1019;p50"/>
          <p:cNvSpPr/>
          <p:nvPr/>
        </p:nvSpPr>
        <p:spPr>
          <a:xfrm>
            <a:off x="6488188" y="3907913"/>
            <a:ext cx="679500" cy="431100"/>
          </a:xfrm>
          <a:prstGeom prst="flowChartAlternate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Montserrat"/>
                <a:ea typeface="Montserrat"/>
                <a:cs typeface="Montserrat"/>
                <a:sym typeface="Montserrat"/>
              </a:rPr>
              <a:t>RPM</a:t>
            </a:r>
            <a:endParaRPr sz="1000">
              <a:solidFill>
                <a:srgbClr val="FFFFFF"/>
              </a:solidFill>
              <a:latin typeface="Montserrat"/>
              <a:ea typeface="Montserrat"/>
              <a:cs typeface="Montserrat"/>
              <a:sym typeface="Montserrat"/>
            </a:endParaRPr>
          </a:p>
        </p:txBody>
      </p:sp>
      <p:grpSp>
        <p:nvGrpSpPr>
          <p:cNvPr id="1020" name="Google Shape;1020;p50"/>
          <p:cNvGrpSpPr/>
          <p:nvPr/>
        </p:nvGrpSpPr>
        <p:grpSpPr>
          <a:xfrm flipH="1">
            <a:off x="4052342" y="2142844"/>
            <a:ext cx="180326" cy="369453"/>
            <a:chOff x="6618650" y="3205275"/>
            <a:chExt cx="201100" cy="506100"/>
          </a:xfrm>
        </p:grpSpPr>
        <p:sp>
          <p:nvSpPr>
            <p:cNvPr id="1021" name="Google Shape;1021;p50"/>
            <p:cNvSpPr/>
            <p:nvPr/>
          </p:nvSpPr>
          <p:spPr>
            <a:xfrm>
              <a:off x="6654275" y="3205275"/>
              <a:ext cx="57025" cy="95200"/>
            </a:xfrm>
            <a:custGeom>
              <a:rect b="b" l="l" r="r" t="t"/>
              <a:pathLst>
                <a:path extrusionOk="0" h="3808" w="2281">
                  <a:moveTo>
                    <a:pt x="2015" y="1"/>
                  </a:moveTo>
                  <a:cubicBezTo>
                    <a:pt x="1773" y="1"/>
                    <a:pt x="1551" y="94"/>
                    <a:pt x="1330" y="260"/>
                  </a:cubicBezTo>
                  <a:lnTo>
                    <a:pt x="792" y="640"/>
                  </a:lnTo>
                  <a:cubicBezTo>
                    <a:pt x="285" y="1052"/>
                    <a:pt x="0" y="1622"/>
                    <a:pt x="0" y="2224"/>
                  </a:cubicBezTo>
                  <a:lnTo>
                    <a:pt x="0" y="3807"/>
                  </a:lnTo>
                  <a:lnTo>
                    <a:pt x="2280" y="3807"/>
                  </a:lnTo>
                  <a:lnTo>
                    <a:pt x="2280" y="134"/>
                  </a:lnTo>
                  <a:cubicBezTo>
                    <a:pt x="2280" y="39"/>
                    <a:pt x="2249" y="7"/>
                    <a:pt x="2154" y="7"/>
                  </a:cubicBezTo>
                  <a:lnTo>
                    <a:pt x="2122" y="7"/>
                  </a:lnTo>
                  <a:cubicBezTo>
                    <a:pt x="2086" y="3"/>
                    <a:pt x="2050" y="1"/>
                    <a:pt x="2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6654275" y="3205425"/>
              <a:ext cx="57025" cy="95050"/>
            </a:xfrm>
            <a:custGeom>
              <a:rect b="b" l="l" r="r" t="t"/>
              <a:pathLst>
                <a:path extrusionOk="0" h="3802" w="2281">
                  <a:moveTo>
                    <a:pt x="2122" y="1"/>
                  </a:moveTo>
                  <a:cubicBezTo>
                    <a:pt x="1964" y="1"/>
                    <a:pt x="1837" y="1"/>
                    <a:pt x="1679" y="33"/>
                  </a:cubicBezTo>
                  <a:lnTo>
                    <a:pt x="1679" y="1869"/>
                  </a:lnTo>
                  <a:cubicBezTo>
                    <a:pt x="1679" y="2376"/>
                    <a:pt x="1267" y="2820"/>
                    <a:pt x="729" y="2820"/>
                  </a:cubicBezTo>
                  <a:lnTo>
                    <a:pt x="0" y="2820"/>
                  </a:lnTo>
                  <a:lnTo>
                    <a:pt x="0" y="3801"/>
                  </a:lnTo>
                  <a:lnTo>
                    <a:pt x="2280" y="3801"/>
                  </a:lnTo>
                  <a:lnTo>
                    <a:pt x="2280" y="128"/>
                  </a:lnTo>
                  <a:cubicBezTo>
                    <a:pt x="2280" y="33"/>
                    <a:pt x="2249" y="1"/>
                    <a:pt x="2154"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a:off x="6683550" y="3333150"/>
              <a:ext cx="63375" cy="34625"/>
            </a:xfrm>
            <a:custGeom>
              <a:rect b="b" l="l" r="r" t="t"/>
              <a:pathLst>
                <a:path extrusionOk="0" h="1385" w="2535">
                  <a:moveTo>
                    <a:pt x="366" y="1"/>
                  </a:moveTo>
                  <a:cubicBezTo>
                    <a:pt x="310" y="1"/>
                    <a:pt x="250" y="18"/>
                    <a:pt x="191" y="54"/>
                  </a:cubicBezTo>
                  <a:cubicBezTo>
                    <a:pt x="64" y="117"/>
                    <a:pt x="1" y="276"/>
                    <a:pt x="96" y="434"/>
                  </a:cubicBezTo>
                  <a:lnTo>
                    <a:pt x="476" y="1194"/>
                  </a:lnTo>
                  <a:cubicBezTo>
                    <a:pt x="508" y="1321"/>
                    <a:pt x="634" y="1384"/>
                    <a:pt x="793" y="1384"/>
                  </a:cubicBezTo>
                  <a:cubicBezTo>
                    <a:pt x="919" y="1384"/>
                    <a:pt x="1078" y="1352"/>
                    <a:pt x="1109" y="1194"/>
                  </a:cubicBezTo>
                  <a:lnTo>
                    <a:pt x="1268" y="909"/>
                  </a:lnTo>
                  <a:lnTo>
                    <a:pt x="1426" y="1194"/>
                  </a:lnTo>
                  <a:cubicBezTo>
                    <a:pt x="1458" y="1321"/>
                    <a:pt x="1584" y="1384"/>
                    <a:pt x="1743" y="1384"/>
                  </a:cubicBezTo>
                  <a:cubicBezTo>
                    <a:pt x="1869" y="1384"/>
                    <a:pt x="1996" y="1321"/>
                    <a:pt x="2059" y="1194"/>
                  </a:cubicBezTo>
                  <a:lnTo>
                    <a:pt x="2471" y="434"/>
                  </a:lnTo>
                  <a:cubicBezTo>
                    <a:pt x="2534" y="307"/>
                    <a:pt x="2503" y="117"/>
                    <a:pt x="2344" y="54"/>
                  </a:cubicBezTo>
                  <a:cubicBezTo>
                    <a:pt x="2297" y="18"/>
                    <a:pt x="2240" y="1"/>
                    <a:pt x="2184" y="1"/>
                  </a:cubicBezTo>
                  <a:cubicBezTo>
                    <a:pt x="2089" y="1"/>
                    <a:pt x="1992" y="50"/>
                    <a:pt x="1933" y="149"/>
                  </a:cubicBezTo>
                  <a:lnTo>
                    <a:pt x="1743" y="561"/>
                  </a:lnTo>
                  <a:lnTo>
                    <a:pt x="1584" y="276"/>
                  </a:lnTo>
                  <a:cubicBezTo>
                    <a:pt x="1553" y="149"/>
                    <a:pt x="1426" y="86"/>
                    <a:pt x="1268" y="86"/>
                  </a:cubicBezTo>
                  <a:cubicBezTo>
                    <a:pt x="1141" y="86"/>
                    <a:pt x="1046" y="149"/>
                    <a:pt x="951" y="276"/>
                  </a:cubicBezTo>
                  <a:lnTo>
                    <a:pt x="793" y="561"/>
                  </a:lnTo>
                  <a:lnTo>
                    <a:pt x="603" y="149"/>
                  </a:lnTo>
                  <a:cubicBezTo>
                    <a:pt x="543" y="50"/>
                    <a:pt x="459" y="1"/>
                    <a:pt x="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6618650" y="3205425"/>
              <a:ext cx="201100" cy="505150"/>
            </a:xfrm>
            <a:custGeom>
              <a:rect b="b" l="l" r="r" t="t"/>
              <a:pathLst>
                <a:path extrusionOk="0" h="20206" w="8044">
                  <a:moveTo>
                    <a:pt x="4434" y="4561"/>
                  </a:moveTo>
                  <a:cubicBezTo>
                    <a:pt x="4560" y="4561"/>
                    <a:pt x="4624" y="4625"/>
                    <a:pt x="4624" y="4751"/>
                  </a:cubicBezTo>
                  <a:lnTo>
                    <a:pt x="4624" y="6873"/>
                  </a:lnTo>
                  <a:cubicBezTo>
                    <a:pt x="4624" y="7000"/>
                    <a:pt x="4560" y="7095"/>
                    <a:pt x="4434" y="7095"/>
                  </a:cubicBezTo>
                  <a:lnTo>
                    <a:pt x="3325" y="7095"/>
                  </a:lnTo>
                  <a:cubicBezTo>
                    <a:pt x="3199" y="7095"/>
                    <a:pt x="3135" y="7000"/>
                    <a:pt x="3135" y="6873"/>
                  </a:cubicBezTo>
                  <a:lnTo>
                    <a:pt x="3135" y="4751"/>
                  </a:lnTo>
                  <a:cubicBezTo>
                    <a:pt x="3135" y="4625"/>
                    <a:pt x="3199" y="4561"/>
                    <a:pt x="3325" y="4561"/>
                  </a:cubicBezTo>
                  <a:close/>
                  <a:moveTo>
                    <a:pt x="3959" y="17419"/>
                  </a:moveTo>
                  <a:cubicBezTo>
                    <a:pt x="4434" y="17419"/>
                    <a:pt x="4782" y="17767"/>
                    <a:pt x="4782" y="18242"/>
                  </a:cubicBezTo>
                  <a:cubicBezTo>
                    <a:pt x="4782" y="18717"/>
                    <a:pt x="4434" y="19066"/>
                    <a:pt x="3959" y="19066"/>
                  </a:cubicBezTo>
                  <a:cubicBezTo>
                    <a:pt x="3484" y="19066"/>
                    <a:pt x="3135" y="18717"/>
                    <a:pt x="3135" y="18242"/>
                  </a:cubicBezTo>
                  <a:cubicBezTo>
                    <a:pt x="3135" y="17767"/>
                    <a:pt x="3484" y="17419"/>
                    <a:pt x="3959" y="17419"/>
                  </a:cubicBezTo>
                  <a:close/>
                  <a:moveTo>
                    <a:pt x="5415" y="1"/>
                  </a:moveTo>
                  <a:cubicBezTo>
                    <a:pt x="5352" y="1"/>
                    <a:pt x="5289" y="33"/>
                    <a:pt x="5289" y="128"/>
                  </a:cubicBezTo>
                  <a:lnTo>
                    <a:pt x="5289" y="2883"/>
                  </a:lnTo>
                  <a:cubicBezTo>
                    <a:pt x="5289" y="3136"/>
                    <a:pt x="5099" y="3295"/>
                    <a:pt x="4909" y="3295"/>
                  </a:cubicBezTo>
                  <a:lnTo>
                    <a:pt x="317" y="3295"/>
                  </a:lnTo>
                  <a:cubicBezTo>
                    <a:pt x="158" y="3295"/>
                    <a:pt x="0" y="3453"/>
                    <a:pt x="32" y="3611"/>
                  </a:cubicBezTo>
                  <a:lnTo>
                    <a:pt x="127" y="4086"/>
                  </a:lnTo>
                  <a:cubicBezTo>
                    <a:pt x="190" y="4435"/>
                    <a:pt x="348" y="4720"/>
                    <a:pt x="633" y="4910"/>
                  </a:cubicBezTo>
                  <a:cubicBezTo>
                    <a:pt x="1647" y="5670"/>
                    <a:pt x="2280" y="6841"/>
                    <a:pt x="2280" y="8108"/>
                  </a:cubicBezTo>
                  <a:lnTo>
                    <a:pt x="2280" y="12985"/>
                  </a:lnTo>
                  <a:cubicBezTo>
                    <a:pt x="2280" y="14220"/>
                    <a:pt x="2249" y="15455"/>
                    <a:pt x="2122" y="16659"/>
                  </a:cubicBezTo>
                  <a:lnTo>
                    <a:pt x="2027" y="18147"/>
                  </a:lnTo>
                  <a:cubicBezTo>
                    <a:pt x="1932" y="19256"/>
                    <a:pt x="2819" y="20206"/>
                    <a:pt x="3927" y="20206"/>
                  </a:cubicBezTo>
                  <a:cubicBezTo>
                    <a:pt x="5035" y="20206"/>
                    <a:pt x="5890" y="19256"/>
                    <a:pt x="5827" y="18147"/>
                  </a:cubicBezTo>
                  <a:lnTo>
                    <a:pt x="5700" y="16659"/>
                  </a:lnTo>
                  <a:cubicBezTo>
                    <a:pt x="5574" y="15455"/>
                    <a:pt x="5542" y="14220"/>
                    <a:pt x="5542" y="12985"/>
                  </a:cubicBezTo>
                  <a:lnTo>
                    <a:pt x="5542" y="7792"/>
                  </a:lnTo>
                  <a:cubicBezTo>
                    <a:pt x="5542" y="6683"/>
                    <a:pt x="6017" y="5670"/>
                    <a:pt x="6809" y="4910"/>
                  </a:cubicBezTo>
                  <a:lnTo>
                    <a:pt x="6841" y="4910"/>
                  </a:lnTo>
                  <a:cubicBezTo>
                    <a:pt x="7886" y="3991"/>
                    <a:pt x="8044" y="2471"/>
                    <a:pt x="7189" y="1363"/>
                  </a:cubicBezTo>
                  <a:lnTo>
                    <a:pt x="6556" y="508"/>
                  </a:lnTo>
                  <a:cubicBezTo>
                    <a:pt x="6334" y="191"/>
                    <a:pt x="5985" y="1"/>
                    <a:pt x="55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6699400" y="3239475"/>
              <a:ext cx="120350" cy="471900"/>
            </a:xfrm>
            <a:custGeom>
              <a:rect b="b" l="l" r="r" t="t"/>
              <a:pathLst>
                <a:path extrusionOk="0" h="18876" w="4814">
                  <a:moveTo>
                    <a:pt x="3959" y="1"/>
                  </a:moveTo>
                  <a:lnTo>
                    <a:pt x="3959" y="1"/>
                  </a:lnTo>
                  <a:cubicBezTo>
                    <a:pt x="4181" y="982"/>
                    <a:pt x="3896" y="2059"/>
                    <a:pt x="3072" y="2724"/>
                  </a:cubicBezTo>
                  <a:cubicBezTo>
                    <a:pt x="2185" y="3516"/>
                    <a:pt x="1679" y="4624"/>
                    <a:pt x="1647" y="5796"/>
                  </a:cubicBezTo>
                  <a:lnTo>
                    <a:pt x="1552" y="11180"/>
                  </a:lnTo>
                  <a:cubicBezTo>
                    <a:pt x="1520" y="12510"/>
                    <a:pt x="1552" y="13808"/>
                    <a:pt x="1647" y="15075"/>
                  </a:cubicBezTo>
                  <a:lnTo>
                    <a:pt x="1742" y="16627"/>
                  </a:lnTo>
                  <a:cubicBezTo>
                    <a:pt x="1837" y="17672"/>
                    <a:pt x="1045" y="18590"/>
                    <a:pt x="0" y="18717"/>
                  </a:cubicBezTo>
                  <a:cubicBezTo>
                    <a:pt x="254" y="18780"/>
                    <a:pt x="475" y="18875"/>
                    <a:pt x="729" y="18875"/>
                  </a:cubicBezTo>
                  <a:cubicBezTo>
                    <a:pt x="1837" y="18875"/>
                    <a:pt x="2692" y="17925"/>
                    <a:pt x="2629" y="16817"/>
                  </a:cubicBezTo>
                  <a:lnTo>
                    <a:pt x="2502" y="15360"/>
                  </a:lnTo>
                  <a:cubicBezTo>
                    <a:pt x="2375" y="14125"/>
                    <a:pt x="2344" y="12890"/>
                    <a:pt x="2344" y="11655"/>
                  </a:cubicBezTo>
                  <a:lnTo>
                    <a:pt x="2344" y="6493"/>
                  </a:lnTo>
                  <a:cubicBezTo>
                    <a:pt x="2344" y="5384"/>
                    <a:pt x="2819" y="4339"/>
                    <a:pt x="3611" y="3579"/>
                  </a:cubicBezTo>
                  <a:lnTo>
                    <a:pt x="3642" y="3579"/>
                  </a:lnTo>
                  <a:cubicBezTo>
                    <a:pt x="4656" y="2629"/>
                    <a:pt x="4814" y="1109"/>
                    <a:pt x="3959"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a:off x="6694650" y="3409700"/>
              <a:ext cx="45950" cy="209825"/>
            </a:xfrm>
            <a:custGeom>
              <a:rect b="b" l="l" r="r" t="t"/>
              <a:pathLst>
                <a:path extrusionOk="0" h="8393" w="1838">
                  <a:moveTo>
                    <a:pt x="887" y="602"/>
                  </a:moveTo>
                  <a:cubicBezTo>
                    <a:pt x="1045" y="602"/>
                    <a:pt x="1140" y="729"/>
                    <a:pt x="1140" y="982"/>
                  </a:cubicBezTo>
                  <a:lnTo>
                    <a:pt x="1140" y="7728"/>
                  </a:lnTo>
                  <a:cubicBezTo>
                    <a:pt x="1045" y="7712"/>
                    <a:pt x="950" y="7704"/>
                    <a:pt x="855" y="7704"/>
                  </a:cubicBezTo>
                  <a:cubicBezTo>
                    <a:pt x="760" y="7704"/>
                    <a:pt x="665" y="7712"/>
                    <a:pt x="570" y="7728"/>
                  </a:cubicBezTo>
                  <a:lnTo>
                    <a:pt x="570" y="951"/>
                  </a:lnTo>
                  <a:cubicBezTo>
                    <a:pt x="570" y="729"/>
                    <a:pt x="729" y="602"/>
                    <a:pt x="887" y="602"/>
                  </a:cubicBezTo>
                  <a:close/>
                  <a:moveTo>
                    <a:pt x="919" y="1"/>
                  </a:moveTo>
                  <a:cubicBezTo>
                    <a:pt x="412" y="1"/>
                    <a:pt x="0" y="381"/>
                    <a:pt x="0" y="887"/>
                  </a:cubicBezTo>
                  <a:lnTo>
                    <a:pt x="0" y="8013"/>
                  </a:lnTo>
                  <a:cubicBezTo>
                    <a:pt x="0" y="8139"/>
                    <a:pt x="32" y="8234"/>
                    <a:pt x="127" y="8298"/>
                  </a:cubicBezTo>
                  <a:cubicBezTo>
                    <a:pt x="159" y="8329"/>
                    <a:pt x="254" y="8393"/>
                    <a:pt x="317" y="8393"/>
                  </a:cubicBezTo>
                  <a:cubicBezTo>
                    <a:pt x="317" y="8393"/>
                    <a:pt x="349" y="8393"/>
                    <a:pt x="475" y="8329"/>
                  </a:cubicBezTo>
                  <a:cubicBezTo>
                    <a:pt x="634" y="8298"/>
                    <a:pt x="792" y="8282"/>
                    <a:pt x="950" y="8282"/>
                  </a:cubicBezTo>
                  <a:cubicBezTo>
                    <a:pt x="1109" y="8282"/>
                    <a:pt x="1267" y="8298"/>
                    <a:pt x="1425" y="8329"/>
                  </a:cubicBezTo>
                  <a:cubicBezTo>
                    <a:pt x="1520" y="8329"/>
                    <a:pt x="1615" y="8329"/>
                    <a:pt x="1710" y="8266"/>
                  </a:cubicBezTo>
                  <a:cubicBezTo>
                    <a:pt x="1774" y="8171"/>
                    <a:pt x="1837" y="8108"/>
                    <a:pt x="1837" y="7981"/>
                  </a:cubicBezTo>
                  <a:lnTo>
                    <a:pt x="1837" y="887"/>
                  </a:lnTo>
                  <a:cubicBezTo>
                    <a:pt x="1837" y="381"/>
                    <a:pt x="1425"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7" name="Google Shape;1027;p50"/>
          <p:cNvCxnSpPr>
            <a:stCxn id="1014" idx="3"/>
            <a:endCxn id="1016" idx="0"/>
          </p:cNvCxnSpPr>
          <p:nvPr/>
        </p:nvCxnSpPr>
        <p:spPr>
          <a:xfrm>
            <a:off x="2013925" y="2967400"/>
            <a:ext cx="1428300" cy="183600"/>
          </a:xfrm>
          <a:prstGeom prst="curvedConnector2">
            <a:avLst/>
          </a:prstGeom>
          <a:noFill/>
          <a:ln cap="flat" cmpd="sng" w="9525">
            <a:solidFill>
              <a:schemeClr val="accent2"/>
            </a:solidFill>
            <a:prstDash val="dash"/>
            <a:round/>
            <a:headEnd len="med" w="med" type="none"/>
            <a:tailEnd len="med" w="med" type="stealth"/>
          </a:ln>
        </p:spPr>
      </p:cxnSp>
      <p:cxnSp>
        <p:nvCxnSpPr>
          <p:cNvPr id="1028" name="Google Shape;1028;p50"/>
          <p:cNvCxnSpPr>
            <a:stCxn id="1015" idx="3"/>
            <a:endCxn id="1016" idx="2"/>
          </p:cNvCxnSpPr>
          <p:nvPr/>
        </p:nvCxnSpPr>
        <p:spPr>
          <a:xfrm flipH="1" rot="10800000">
            <a:off x="2013925" y="3434850"/>
            <a:ext cx="1428300" cy="299100"/>
          </a:xfrm>
          <a:prstGeom prst="curvedConnector2">
            <a:avLst/>
          </a:prstGeom>
          <a:noFill/>
          <a:ln cap="flat" cmpd="sng" w="9525">
            <a:solidFill>
              <a:schemeClr val="accent2"/>
            </a:solidFill>
            <a:prstDash val="dash"/>
            <a:round/>
            <a:headEnd len="med" w="med" type="none"/>
            <a:tailEnd len="med" w="med" type="stealth"/>
          </a:ln>
        </p:spPr>
      </p:cxnSp>
      <p:cxnSp>
        <p:nvCxnSpPr>
          <p:cNvPr id="1029" name="Google Shape;1029;p50"/>
          <p:cNvCxnSpPr>
            <a:stCxn id="1017" idx="1"/>
            <a:endCxn id="1018" idx="1"/>
          </p:cNvCxnSpPr>
          <p:nvPr/>
        </p:nvCxnSpPr>
        <p:spPr>
          <a:xfrm flipH="1">
            <a:off x="4991000" y="3009963"/>
            <a:ext cx="376200" cy="1113600"/>
          </a:xfrm>
          <a:prstGeom prst="curvedConnector3">
            <a:avLst>
              <a:gd fmla="val 163297" name="adj1"/>
            </a:avLst>
          </a:prstGeom>
          <a:noFill/>
          <a:ln cap="flat" cmpd="sng" w="9525">
            <a:solidFill>
              <a:schemeClr val="accent2"/>
            </a:solidFill>
            <a:prstDash val="dash"/>
            <a:round/>
            <a:headEnd len="med" w="med" type="none"/>
            <a:tailEnd len="med" w="med" type="stealth"/>
          </a:ln>
        </p:spPr>
      </p:cxnSp>
      <p:cxnSp>
        <p:nvCxnSpPr>
          <p:cNvPr id="1030" name="Google Shape;1030;p50"/>
          <p:cNvCxnSpPr>
            <a:stCxn id="1017" idx="3"/>
            <a:endCxn id="1019" idx="3"/>
          </p:cNvCxnSpPr>
          <p:nvPr/>
        </p:nvCxnSpPr>
        <p:spPr>
          <a:xfrm>
            <a:off x="6520700" y="3009963"/>
            <a:ext cx="647100" cy="1113600"/>
          </a:xfrm>
          <a:prstGeom prst="curvedConnector3">
            <a:avLst>
              <a:gd fmla="val 136781" name="adj1"/>
            </a:avLst>
          </a:prstGeom>
          <a:noFill/>
          <a:ln cap="flat" cmpd="sng" w="9525">
            <a:solidFill>
              <a:schemeClr val="accent2"/>
            </a:solidFill>
            <a:prstDash val="dash"/>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51"/>
          <p:cNvSpPr txBox="1"/>
          <p:nvPr>
            <p:ph type="title"/>
          </p:nvPr>
        </p:nvSpPr>
        <p:spPr>
          <a:xfrm>
            <a:off x="1076825" y="1386000"/>
            <a:ext cx="6770100" cy="24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52"/>
          <p:cNvSpPr txBox="1"/>
          <p:nvPr>
            <p:ph type="title"/>
          </p:nvPr>
        </p:nvSpPr>
        <p:spPr>
          <a:xfrm>
            <a:off x="720000" y="243275"/>
            <a:ext cx="7634100" cy="67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Exploratory Data Analysis</a:t>
            </a:r>
            <a:endParaRPr/>
          </a:p>
        </p:txBody>
      </p:sp>
      <p:pic>
        <p:nvPicPr>
          <p:cNvPr id="1041" name="Google Shape;1041;p52"/>
          <p:cNvPicPr preferRelativeResize="0"/>
          <p:nvPr/>
        </p:nvPicPr>
        <p:blipFill>
          <a:blip r:embed="rId3">
            <a:alphaModFix/>
          </a:blip>
          <a:stretch>
            <a:fillRect/>
          </a:stretch>
        </p:blipFill>
        <p:spPr>
          <a:xfrm>
            <a:off x="152400" y="1072475"/>
            <a:ext cx="7140911" cy="3918626"/>
          </a:xfrm>
          <a:prstGeom prst="rect">
            <a:avLst/>
          </a:prstGeom>
          <a:noFill/>
          <a:ln>
            <a:noFill/>
          </a:ln>
        </p:spPr>
      </p:pic>
      <p:sp>
        <p:nvSpPr>
          <p:cNvPr id="1042" name="Google Shape;1042;p52"/>
          <p:cNvSpPr txBox="1"/>
          <p:nvPr/>
        </p:nvSpPr>
        <p:spPr>
          <a:xfrm>
            <a:off x="7293300" y="1072475"/>
            <a:ext cx="1850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2400">
                <a:solidFill>
                  <a:schemeClr val="accent6"/>
                </a:solidFill>
                <a:latin typeface="Francois One"/>
                <a:ea typeface="Francois One"/>
                <a:cs typeface="Francois One"/>
                <a:sym typeface="Francois One"/>
              </a:rPr>
              <a:t>30,000 samples</a:t>
            </a:r>
            <a:endParaRPr sz="2400">
              <a:solidFill>
                <a:schemeClr val="accent6"/>
              </a:solidFill>
              <a:latin typeface="Francois One"/>
              <a:ea typeface="Francois One"/>
              <a:cs typeface="Francois One"/>
              <a:sym typeface="Francois One"/>
            </a:endParaRPr>
          </a:p>
        </p:txBody>
      </p:sp>
      <p:graphicFrame>
        <p:nvGraphicFramePr>
          <p:cNvPr id="1043" name="Google Shape;1043;p52"/>
          <p:cNvGraphicFramePr/>
          <p:nvPr/>
        </p:nvGraphicFramePr>
        <p:xfrm>
          <a:off x="7293300" y="2079288"/>
          <a:ext cx="3000000" cy="3000000"/>
        </p:xfrm>
        <a:graphic>
          <a:graphicData uri="http://schemas.openxmlformats.org/drawingml/2006/table">
            <a:tbl>
              <a:tblPr>
                <a:noFill/>
                <a:tableStyleId>{7EC8C6B2-CCC6-4D6D-A2EF-4824BDF0F890}</a:tableStyleId>
              </a:tblPr>
              <a:tblGrid>
                <a:gridCol w="732225"/>
                <a:gridCol w="1118475"/>
              </a:tblGrid>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Mean</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$29,439</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Stdev</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$19,203</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25%</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$17,991</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50%</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$25,986</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75%</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$37,765</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53"/>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 Cheapest Used Cars</a:t>
            </a:r>
            <a:endParaRPr/>
          </a:p>
        </p:txBody>
      </p:sp>
      <p:pic>
        <p:nvPicPr>
          <p:cNvPr id="1049" name="Google Shape;1049;p53"/>
          <p:cNvPicPr preferRelativeResize="0"/>
          <p:nvPr/>
        </p:nvPicPr>
        <p:blipFill>
          <a:blip r:embed="rId3">
            <a:alphaModFix/>
          </a:blip>
          <a:stretch>
            <a:fillRect/>
          </a:stretch>
        </p:blipFill>
        <p:spPr>
          <a:xfrm>
            <a:off x="212212" y="1693975"/>
            <a:ext cx="2914105" cy="1822900"/>
          </a:xfrm>
          <a:prstGeom prst="rect">
            <a:avLst/>
          </a:prstGeom>
          <a:noFill/>
          <a:ln>
            <a:noFill/>
          </a:ln>
          <a:effectLst>
            <a:outerShdw blurRad="57150" rotWithShape="0" algn="bl" dir="5400000" dist="19050">
              <a:srgbClr val="000000">
                <a:alpha val="50000"/>
              </a:srgbClr>
            </a:outerShdw>
          </a:effectLst>
        </p:spPr>
      </p:pic>
      <p:pic>
        <p:nvPicPr>
          <p:cNvPr id="1050" name="Google Shape;1050;p53"/>
          <p:cNvPicPr preferRelativeResize="0"/>
          <p:nvPr/>
        </p:nvPicPr>
        <p:blipFill>
          <a:blip r:embed="rId4">
            <a:alphaModFix/>
          </a:blip>
          <a:stretch>
            <a:fillRect/>
          </a:stretch>
        </p:blipFill>
        <p:spPr>
          <a:xfrm>
            <a:off x="3126330" y="1693975"/>
            <a:ext cx="3071089" cy="1822900"/>
          </a:xfrm>
          <a:prstGeom prst="rect">
            <a:avLst/>
          </a:prstGeom>
          <a:noFill/>
          <a:ln>
            <a:noFill/>
          </a:ln>
          <a:effectLst>
            <a:outerShdw blurRad="57150" rotWithShape="0" algn="bl" dir="5400000" dist="19050">
              <a:srgbClr val="000000">
                <a:alpha val="50000"/>
              </a:srgbClr>
            </a:outerShdw>
          </a:effectLst>
        </p:spPr>
      </p:pic>
      <p:pic>
        <p:nvPicPr>
          <p:cNvPr id="1051" name="Google Shape;1051;p53"/>
          <p:cNvPicPr preferRelativeResize="0"/>
          <p:nvPr/>
        </p:nvPicPr>
        <p:blipFill>
          <a:blip r:embed="rId5">
            <a:alphaModFix/>
          </a:blip>
          <a:stretch>
            <a:fillRect/>
          </a:stretch>
        </p:blipFill>
        <p:spPr>
          <a:xfrm>
            <a:off x="6197421" y="1693975"/>
            <a:ext cx="2734366" cy="1822899"/>
          </a:xfrm>
          <a:prstGeom prst="rect">
            <a:avLst/>
          </a:prstGeom>
          <a:noFill/>
          <a:ln>
            <a:noFill/>
          </a:ln>
          <a:effectLst>
            <a:outerShdw blurRad="57150" rotWithShape="0" algn="bl" dir="5400000" dist="19050">
              <a:srgbClr val="000000">
                <a:alpha val="50000"/>
              </a:srgbClr>
            </a:outerShdw>
          </a:effectLst>
        </p:spPr>
      </p:pic>
      <p:sp>
        <p:nvSpPr>
          <p:cNvPr id="1052" name="Google Shape;1052;p53"/>
          <p:cNvSpPr txBox="1"/>
          <p:nvPr/>
        </p:nvSpPr>
        <p:spPr>
          <a:xfrm>
            <a:off x="212225" y="1258575"/>
            <a:ext cx="291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Buick Rendezvous (2003)</a:t>
            </a:r>
            <a:endParaRPr b="1">
              <a:solidFill>
                <a:schemeClr val="accent6"/>
              </a:solidFill>
              <a:latin typeface="Montserrat"/>
              <a:ea typeface="Montserrat"/>
              <a:cs typeface="Montserrat"/>
              <a:sym typeface="Montserrat"/>
            </a:endParaRPr>
          </a:p>
        </p:txBody>
      </p:sp>
      <p:sp>
        <p:nvSpPr>
          <p:cNvPr id="1053" name="Google Shape;1053;p53"/>
          <p:cNvSpPr txBox="1"/>
          <p:nvPr/>
        </p:nvSpPr>
        <p:spPr>
          <a:xfrm>
            <a:off x="3126325" y="1258575"/>
            <a:ext cx="307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Pontiac Bonneville (2000)</a:t>
            </a:r>
            <a:endParaRPr b="1">
              <a:solidFill>
                <a:schemeClr val="accent6"/>
              </a:solidFill>
              <a:latin typeface="Montserrat"/>
              <a:ea typeface="Montserrat"/>
              <a:cs typeface="Montserrat"/>
              <a:sym typeface="Montserrat"/>
            </a:endParaRPr>
          </a:p>
        </p:txBody>
      </p:sp>
      <p:sp>
        <p:nvSpPr>
          <p:cNvPr id="1054" name="Google Shape;1054;p53"/>
          <p:cNvSpPr txBox="1"/>
          <p:nvPr/>
        </p:nvSpPr>
        <p:spPr>
          <a:xfrm>
            <a:off x="6197350" y="1255288"/>
            <a:ext cx="273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Lexus ES300 (1999)</a:t>
            </a:r>
            <a:endParaRPr b="1">
              <a:solidFill>
                <a:schemeClr val="accent6"/>
              </a:solidFill>
              <a:latin typeface="Montserrat"/>
              <a:ea typeface="Montserrat"/>
              <a:cs typeface="Montserrat"/>
              <a:sym typeface="Montserrat"/>
            </a:endParaRPr>
          </a:p>
        </p:txBody>
      </p:sp>
      <p:graphicFrame>
        <p:nvGraphicFramePr>
          <p:cNvPr id="1055" name="Google Shape;1055;p53"/>
          <p:cNvGraphicFramePr/>
          <p:nvPr/>
        </p:nvGraphicFramePr>
        <p:xfrm>
          <a:off x="0" y="3552075"/>
          <a:ext cx="3000000" cy="3000000"/>
        </p:xfrm>
        <a:graphic>
          <a:graphicData uri="http://schemas.openxmlformats.org/drawingml/2006/table">
            <a:tbl>
              <a:tblPr>
                <a:noFill/>
                <a:tableStyleId>{7EC8C6B2-CCC6-4D6D-A2EF-4824BDF0F890}</a:tableStyleId>
              </a:tblPr>
              <a:tblGrid>
                <a:gridCol w="1366300"/>
                <a:gridCol w="1760075"/>
                <a:gridCol w="3071050"/>
                <a:gridCol w="2734525"/>
              </a:tblGrid>
              <a:tr h="396200">
                <a:tc>
                  <a:txBody>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Body Type</a:t>
                      </a:r>
                      <a:endParaRPr b="1">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SUV</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Sedan</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Sedan</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Engine Type</a:t>
                      </a:r>
                      <a:endParaRPr b="1">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V6</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V6</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V6</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Horsepower</a:t>
                      </a:r>
                      <a:endParaRPr b="1">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185</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205</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210</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Price</a:t>
                      </a:r>
                      <a:endParaRPr b="1">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$900</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$900</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$995</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54"/>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 Most Expensive Used Cars</a:t>
            </a:r>
            <a:endParaRPr/>
          </a:p>
        </p:txBody>
      </p:sp>
      <p:sp>
        <p:nvSpPr>
          <p:cNvPr id="1061" name="Google Shape;1061;p54"/>
          <p:cNvSpPr txBox="1"/>
          <p:nvPr/>
        </p:nvSpPr>
        <p:spPr>
          <a:xfrm>
            <a:off x="212300" y="1258575"/>
            <a:ext cx="337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Ferrari 488</a:t>
            </a:r>
            <a:r>
              <a:rPr b="1" lang="en">
                <a:solidFill>
                  <a:schemeClr val="accent6"/>
                </a:solidFill>
                <a:latin typeface="Montserrat"/>
                <a:ea typeface="Montserrat"/>
                <a:cs typeface="Montserrat"/>
                <a:sym typeface="Montserrat"/>
              </a:rPr>
              <a:t> (2019)</a:t>
            </a:r>
            <a:endParaRPr b="1">
              <a:solidFill>
                <a:schemeClr val="accent6"/>
              </a:solidFill>
              <a:latin typeface="Montserrat"/>
              <a:ea typeface="Montserrat"/>
              <a:cs typeface="Montserrat"/>
              <a:sym typeface="Montserrat"/>
            </a:endParaRPr>
          </a:p>
        </p:txBody>
      </p:sp>
      <p:sp>
        <p:nvSpPr>
          <p:cNvPr id="1062" name="Google Shape;1062;p54"/>
          <p:cNvSpPr txBox="1"/>
          <p:nvPr/>
        </p:nvSpPr>
        <p:spPr>
          <a:xfrm>
            <a:off x="3590775" y="1258575"/>
            <a:ext cx="267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Rolls-Royce Ghost</a:t>
            </a:r>
            <a:r>
              <a:rPr b="1" lang="en">
                <a:solidFill>
                  <a:schemeClr val="accent6"/>
                </a:solidFill>
                <a:latin typeface="Montserrat"/>
                <a:ea typeface="Montserrat"/>
                <a:cs typeface="Montserrat"/>
                <a:sym typeface="Montserrat"/>
              </a:rPr>
              <a:t> (2020)</a:t>
            </a:r>
            <a:endParaRPr b="1">
              <a:solidFill>
                <a:schemeClr val="accent6"/>
              </a:solidFill>
              <a:latin typeface="Montserrat"/>
              <a:ea typeface="Montserrat"/>
              <a:cs typeface="Montserrat"/>
              <a:sym typeface="Montserrat"/>
            </a:endParaRPr>
          </a:p>
        </p:txBody>
      </p:sp>
      <p:sp>
        <p:nvSpPr>
          <p:cNvPr id="1063" name="Google Shape;1063;p54"/>
          <p:cNvSpPr txBox="1"/>
          <p:nvPr/>
        </p:nvSpPr>
        <p:spPr>
          <a:xfrm>
            <a:off x="6261300" y="1258575"/>
            <a:ext cx="267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Montserrat"/>
                <a:ea typeface="Montserrat"/>
                <a:cs typeface="Montserrat"/>
                <a:sym typeface="Montserrat"/>
              </a:rPr>
              <a:t>RR Phantom (2020)</a:t>
            </a:r>
            <a:endParaRPr b="1">
              <a:solidFill>
                <a:schemeClr val="accent6"/>
              </a:solidFill>
              <a:latin typeface="Montserrat"/>
              <a:ea typeface="Montserrat"/>
              <a:cs typeface="Montserrat"/>
              <a:sym typeface="Montserrat"/>
            </a:endParaRPr>
          </a:p>
        </p:txBody>
      </p:sp>
      <p:graphicFrame>
        <p:nvGraphicFramePr>
          <p:cNvPr id="1064" name="Google Shape;1064;p54"/>
          <p:cNvGraphicFramePr/>
          <p:nvPr/>
        </p:nvGraphicFramePr>
        <p:xfrm>
          <a:off x="0" y="3273200"/>
          <a:ext cx="3000000" cy="3000000"/>
        </p:xfrm>
        <a:graphic>
          <a:graphicData uri="http://schemas.openxmlformats.org/drawingml/2006/table">
            <a:tbl>
              <a:tblPr>
                <a:noFill/>
                <a:tableStyleId>{7EC8C6B2-CCC6-4D6D-A2EF-4824BDF0F890}</a:tableStyleId>
              </a:tblPr>
              <a:tblGrid>
                <a:gridCol w="1366300"/>
                <a:gridCol w="2224450"/>
                <a:gridCol w="2670625"/>
                <a:gridCol w="2670525"/>
              </a:tblGrid>
              <a:tr h="396200">
                <a:tc>
                  <a:txBody>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Body Type</a:t>
                      </a:r>
                      <a:endParaRPr b="1">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Coupe</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Sedan</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Sedan</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Engine Type</a:t>
                      </a:r>
                      <a:endParaRPr b="1">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V8</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V12</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V12</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Horsepower</a:t>
                      </a:r>
                      <a:endParaRPr b="1">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711</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563</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563</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solidFill>
                            <a:schemeClr val="accent6"/>
                          </a:solidFill>
                          <a:latin typeface="Montserrat"/>
                          <a:ea typeface="Montserrat"/>
                          <a:cs typeface="Montserrat"/>
                          <a:sym typeface="Montserrat"/>
                        </a:rPr>
                        <a:t>Price</a:t>
                      </a:r>
                      <a:endParaRPr b="1">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$429,900</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$450,450</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$545,150</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pic>
        <p:nvPicPr>
          <p:cNvPr id="1065" name="Google Shape;1065;p54"/>
          <p:cNvPicPr preferRelativeResize="0"/>
          <p:nvPr/>
        </p:nvPicPr>
        <p:blipFill>
          <a:blip r:embed="rId3">
            <a:alphaModFix/>
          </a:blip>
          <a:stretch>
            <a:fillRect/>
          </a:stretch>
        </p:blipFill>
        <p:spPr>
          <a:xfrm>
            <a:off x="212225" y="1700550"/>
            <a:ext cx="3378529" cy="1530876"/>
          </a:xfrm>
          <a:prstGeom prst="rect">
            <a:avLst/>
          </a:prstGeom>
          <a:noFill/>
          <a:ln>
            <a:noFill/>
          </a:ln>
          <a:effectLst>
            <a:outerShdw blurRad="57150" rotWithShape="0" algn="bl" dir="5400000" dist="19050">
              <a:srgbClr val="000000">
                <a:alpha val="50000"/>
              </a:srgbClr>
            </a:outerShdw>
          </a:effectLst>
        </p:spPr>
      </p:pic>
      <p:pic>
        <p:nvPicPr>
          <p:cNvPr id="1066" name="Google Shape;1066;p54"/>
          <p:cNvPicPr preferRelativeResize="0"/>
          <p:nvPr/>
        </p:nvPicPr>
        <p:blipFill>
          <a:blip r:embed="rId4">
            <a:alphaModFix/>
          </a:blip>
          <a:stretch>
            <a:fillRect/>
          </a:stretch>
        </p:blipFill>
        <p:spPr>
          <a:xfrm>
            <a:off x="3590759" y="1700550"/>
            <a:ext cx="2670545" cy="1530877"/>
          </a:xfrm>
          <a:prstGeom prst="rect">
            <a:avLst/>
          </a:prstGeom>
          <a:noFill/>
          <a:ln>
            <a:noFill/>
          </a:ln>
          <a:effectLst>
            <a:outerShdw blurRad="57150" rotWithShape="0" algn="bl" dir="5400000" dist="19050">
              <a:srgbClr val="000000">
                <a:alpha val="50000"/>
              </a:srgbClr>
            </a:outerShdw>
          </a:effectLst>
        </p:spPr>
      </p:pic>
      <p:pic>
        <p:nvPicPr>
          <p:cNvPr id="1067" name="Google Shape;1067;p54"/>
          <p:cNvPicPr preferRelativeResize="0"/>
          <p:nvPr/>
        </p:nvPicPr>
        <p:blipFill>
          <a:blip r:embed="rId5">
            <a:alphaModFix/>
          </a:blip>
          <a:stretch>
            <a:fillRect/>
          </a:stretch>
        </p:blipFill>
        <p:spPr>
          <a:xfrm>
            <a:off x="6261304" y="1700550"/>
            <a:ext cx="2670547" cy="152239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55"/>
          <p:cNvSpPr txBox="1"/>
          <p:nvPr/>
        </p:nvSpPr>
        <p:spPr>
          <a:xfrm>
            <a:off x="7112750" y="193275"/>
            <a:ext cx="203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2400">
                <a:solidFill>
                  <a:schemeClr val="accent6"/>
                </a:solidFill>
                <a:latin typeface="Francois One"/>
                <a:ea typeface="Francois One"/>
                <a:cs typeface="Francois One"/>
                <a:sym typeface="Francois One"/>
              </a:rPr>
              <a:t>Categorical</a:t>
            </a:r>
            <a:endParaRPr sz="2400">
              <a:solidFill>
                <a:schemeClr val="accent6"/>
              </a:solidFill>
              <a:latin typeface="Francois One"/>
              <a:ea typeface="Francois One"/>
              <a:cs typeface="Francois One"/>
              <a:sym typeface="Francois One"/>
            </a:endParaRPr>
          </a:p>
        </p:txBody>
      </p:sp>
      <p:pic>
        <p:nvPicPr>
          <p:cNvPr id="1073" name="Google Shape;1073;p55"/>
          <p:cNvPicPr preferRelativeResize="0"/>
          <p:nvPr/>
        </p:nvPicPr>
        <p:blipFill>
          <a:blip r:embed="rId3">
            <a:alphaModFix/>
          </a:blip>
          <a:stretch>
            <a:fillRect/>
          </a:stretch>
        </p:blipFill>
        <p:spPr>
          <a:xfrm>
            <a:off x="180100" y="193286"/>
            <a:ext cx="6932649" cy="4756929"/>
          </a:xfrm>
          <a:prstGeom prst="rect">
            <a:avLst/>
          </a:prstGeom>
          <a:noFill/>
          <a:ln>
            <a:noFill/>
          </a:ln>
        </p:spPr>
      </p:pic>
      <p:graphicFrame>
        <p:nvGraphicFramePr>
          <p:cNvPr id="1074" name="Google Shape;1074;p55"/>
          <p:cNvGraphicFramePr/>
          <p:nvPr/>
        </p:nvGraphicFramePr>
        <p:xfrm>
          <a:off x="7112700" y="1619250"/>
          <a:ext cx="3000000" cy="3000000"/>
        </p:xfrm>
        <a:graphic>
          <a:graphicData uri="http://schemas.openxmlformats.org/drawingml/2006/table">
            <a:tbl>
              <a:tblPr>
                <a:noFill/>
                <a:tableStyleId>{7EC8C6B2-CCC6-4D6D-A2EF-4824BDF0F890}</a:tableStyleId>
              </a:tblPr>
              <a:tblGrid>
                <a:gridCol w="1181900"/>
                <a:gridCol w="849400"/>
              </a:tblGrid>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Chevrolet</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12.1%</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Ford</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10.6%</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Honda</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7.0%</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Jeep</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6.2%</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Nissan</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5.6%</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8"/>
          <p:cNvSpPr txBox="1"/>
          <p:nvPr>
            <p:ph idx="5" type="subTitle"/>
          </p:nvPr>
        </p:nvSpPr>
        <p:spPr>
          <a:xfrm>
            <a:off x="3448800" y="3597570"/>
            <a:ext cx="22464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t>Data Extraction &amp; preparation, Documentation</a:t>
            </a:r>
            <a:endParaRPr/>
          </a:p>
        </p:txBody>
      </p:sp>
      <p:sp>
        <p:nvSpPr>
          <p:cNvPr id="556" name="Google Shape;556;p38"/>
          <p:cNvSpPr txBox="1"/>
          <p:nvPr>
            <p:ph idx="1" type="subTitle"/>
          </p:nvPr>
        </p:nvSpPr>
        <p:spPr>
          <a:xfrm>
            <a:off x="720000" y="3597562"/>
            <a:ext cx="22464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Data cleaning, EDA and slides</a:t>
            </a:r>
            <a:endParaRPr/>
          </a:p>
        </p:txBody>
      </p:sp>
      <p:sp>
        <p:nvSpPr>
          <p:cNvPr id="557" name="Google Shape;557;p38"/>
          <p:cNvSpPr txBox="1"/>
          <p:nvPr>
            <p:ph idx="6" type="title"/>
          </p:nvPr>
        </p:nvSpPr>
        <p:spPr>
          <a:xfrm>
            <a:off x="720000" y="540000"/>
            <a:ext cx="7704000" cy="6768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OUR TEAM</a:t>
            </a:r>
            <a:endParaRPr/>
          </a:p>
        </p:txBody>
      </p:sp>
      <p:sp>
        <p:nvSpPr>
          <p:cNvPr id="558" name="Google Shape;558;p38"/>
          <p:cNvSpPr txBox="1"/>
          <p:nvPr>
            <p:ph type="title"/>
          </p:nvPr>
        </p:nvSpPr>
        <p:spPr>
          <a:xfrm>
            <a:off x="720000" y="3259162"/>
            <a:ext cx="22464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Andrew</a:t>
            </a:r>
            <a:endParaRPr/>
          </a:p>
        </p:txBody>
      </p:sp>
      <p:sp>
        <p:nvSpPr>
          <p:cNvPr id="559" name="Google Shape;559;p38"/>
          <p:cNvSpPr txBox="1"/>
          <p:nvPr>
            <p:ph idx="2" type="title"/>
          </p:nvPr>
        </p:nvSpPr>
        <p:spPr>
          <a:xfrm>
            <a:off x="6177600" y="3259162"/>
            <a:ext cx="22464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Gillbert</a:t>
            </a:r>
            <a:endParaRPr/>
          </a:p>
        </p:txBody>
      </p:sp>
      <p:sp>
        <p:nvSpPr>
          <p:cNvPr id="560" name="Google Shape;560;p38"/>
          <p:cNvSpPr txBox="1"/>
          <p:nvPr>
            <p:ph idx="3" type="subTitle"/>
          </p:nvPr>
        </p:nvSpPr>
        <p:spPr>
          <a:xfrm>
            <a:off x="6177600" y="3597562"/>
            <a:ext cx="22464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t>Pipeline, Feature Engineering, Model training</a:t>
            </a:r>
            <a:endParaRPr/>
          </a:p>
        </p:txBody>
      </p:sp>
      <p:sp>
        <p:nvSpPr>
          <p:cNvPr id="561" name="Google Shape;561;p38"/>
          <p:cNvSpPr txBox="1"/>
          <p:nvPr>
            <p:ph idx="4" type="title"/>
          </p:nvPr>
        </p:nvSpPr>
        <p:spPr>
          <a:xfrm>
            <a:off x="3448800" y="3259162"/>
            <a:ext cx="22464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Aryan</a:t>
            </a:r>
            <a:endParaRPr/>
          </a:p>
        </p:txBody>
      </p:sp>
      <p:pic>
        <p:nvPicPr>
          <p:cNvPr id="562" name="Google Shape;562;p38"/>
          <p:cNvPicPr preferRelativeResize="0"/>
          <p:nvPr/>
        </p:nvPicPr>
        <p:blipFill rotWithShape="1">
          <a:blip r:embed="rId3">
            <a:alphaModFix/>
          </a:blip>
          <a:srcRect b="12417" l="0" r="0" t="12417"/>
          <a:stretch/>
        </p:blipFill>
        <p:spPr>
          <a:xfrm>
            <a:off x="6498900" y="1542700"/>
            <a:ext cx="1603800" cy="1604100"/>
          </a:xfrm>
          <a:prstGeom prst="ellipse">
            <a:avLst/>
          </a:prstGeom>
          <a:noFill/>
          <a:ln>
            <a:noFill/>
          </a:ln>
        </p:spPr>
      </p:pic>
      <p:grpSp>
        <p:nvGrpSpPr>
          <p:cNvPr id="563" name="Google Shape;563;p38"/>
          <p:cNvGrpSpPr/>
          <p:nvPr/>
        </p:nvGrpSpPr>
        <p:grpSpPr>
          <a:xfrm>
            <a:off x="1041003" y="1542699"/>
            <a:ext cx="1604105" cy="1604105"/>
            <a:chOff x="1066575" y="1405625"/>
            <a:chExt cx="1664700" cy="1664700"/>
          </a:xfrm>
        </p:grpSpPr>
        <p:sp>
          <p:nvSpPr>
            <p:cNvPr id="564" name="Google Shape;564;p38"/>
            <p:cNvSpPr/>
            <p:nvPr/>
          </p:nvSpPr>
          <p:spPr>
            <a:xfrm>
              <a:off x="1066575" y="1405625"/>
              <a:ext cx="1664700" cy="1664700"/>
            </a:xfrm>
            <a:prstGeom prst="ellipse">
              <a:avLst/>
            </a:prstGeom>
            <a:solidFill>
              <a:srgbClr val="F3F3F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38"/>
            <p:cNvPicPr preferRelativeResize="0"/>
            <p:nvPr/>
          </p:nvPicPr>
          <p:blipFill>
            <a:blip r:embed="rId4">
              <a:alphaModFix/>
            </a:blip>
            <a:stretch>
              <a:fillRect/>
            </a:stretch>
          </p:blipFill>
          <p:spPr>
            <a:xfrm>
              <a:off x="1397050" y="1427354"/>
              <a:ext cx="1113240" cy="1512873"/>
            </a:xfrm>
            <a:prstGeom prst="rect">
              <a:avLst/>
            </a:prstGeom>
            <a:noFill/>
            <a:ln>
              <a:noFill/>
            </a:ln>
          </p:spPr>
        </p:pic>
      </p:grpSp>
      <p:sp>
        <p:nvSpPr>
          <p:cNvPr id="566" name="Google Shape;566;p38"/>
          <p:cNvSpPr/>
          <p:nvPr/>
        </p:nvSpPr>
        <p:spPr>
          <a:xfrm>
            <a:off x="3742200" y="1512125"/>
            <a:ext cx="1659600" cy="1604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pic>
        <p:nvPicPr>
          <p:cNvPr id="567" name="Google Shape;567;p38"/>
          <p:cNvPicPr preferRelativeResize="0"/>
          <p:nvPr/>
        </p:nvPicPr>
        <p:blipFill rotWithShape="1">
          <a:blip r:embed="rId5">
            <a:alphaModFix/>
          </a:blip>
          <a:srcRect b="524" l="0" r="0" t="514"/>
          <a:stretch/>
        </p:blipFill>
        <p:spPr>
          <a:xfrm>
            <a:off x="3678750" y="1344713"/>
            <a:ext cx="1786500" cy="17865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56"/>
          <p:cNvSpPr txBox="1"/>
          <p:nvPr/>
        </p:nvSpPr>
        <p:spPr>
          <a:xfrm>
            <a:off x="7306725" y="193275"/>
            <a:ext cx="1837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2400">
                <a:solidFill>
                  <a:schemeClr val="accent6"/>
                </a:solidFill>
                <a:latin typeface="Francois One"/>
                <a:ea typeface="Francois One"/>
                <a:cs typeface="Francois One"/>
                <a:sym typeface="Francois One"/>
              </a:rPr>
              <a:t>Categorical</a:t>
            </a:r>
            <a:endParaRPr sz="2400">
              <a:solidFill>
                <a:schemeClr val="accent6"/>
              </a:solidFill>
              <a:latin typeface="Francois One"/>
              <a:ea typeface="Francois One"/>
              <a:cs typeface="Francois One"/>
              <a:sym typeface="Francois One"/>
            </a:endParaRPr>
          </a:p>
        </p:txBody>
      </p:sp>
      <p:graphicFrame>
        <p:nvGraphicFramePr>
          <p:cNvPr id="1080" name="Google Shape;1080;p56"/>
          <p:cNvGraphicFramePr/>
          <p:nvPr/>
        </p:nvGraphicFramePr>
        <p:xfrm>
          <a:off x="7306675" y="1619250"/>
          <a:ext cx="3000000" cy="3000000"/>
        </p:xfrm>
        <a:graphic>
          <a:graphicData uri="http://schemas.openxmlformats.org/drawingml/2006/table">
            <a:tbl>
              <a:tblPr>
                <a:noFill/>
                <a:tableStyleId>{7EC8C6B2-CCC6-4D6D-A2EF-4824BDF0F890}</a:tableStyleId>
              </a:tblPr>
              <a:tblGrid>
                <a:gridCol w="1069025"/>
                <a:gridCol w="768300"/>
              </a:tblGrid>
              <a:tr h="3962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SUV</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48.6%</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Sedan</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24.3%</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Truck</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15.8%</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Minivan</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3.1%</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Coupe</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2.6%</a:t>
                      </a:r>
                      <a:endParaRPr>
                        <a:solidFill>
                          <a:schemeClr val="accent6"/>
                        </a:solidFill>
                        <a:latin typeface="Montserrat"/>
                        <a:ea typeface="Montserrat"/>
                        <a:cs typeface="Montserrat"/>
                        <a:sym typeface="Montserrat"/>
                      </a:endParaRPr>
                    </a:p>
                  </a:txBody>
                  <a:tcPr marT="91425" marB="91425" marR="91425" marL="91425">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bl>
          </a:graphicData>
        </a:graphic>
      </p:graphicFrame>
      <p:pic>
        <p:nvPicPr>
          <p:cNvPr id="1081" name="Google Shape;1081;p56"/>
          <p:cNvPicPr preferRelativeResize="0"/>
          <p:nvPr/>
        </p:nvPicPr>
        <p:blipFill>
          <a:blip r:embed="rId3">
            <a:alphaModFix/>
          </a:blip>
          <a:stretch>
            <a:fillRect/>
          </a:stretch>
        </p:blipFill>
        <p:spPr>
          <a:xfrm>
            <a:off x="193975" y="148742"/>
            <a:ext cx="7112701" cy="48460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57"/>
          <p:cNvPicPr preferRelativeResize="0"/>
          <p:nvPr/>
        </p:nvPicPr>
        <p:blipFill>
          <a:blip r:embed="rId3">
            <a:alphaModFix/>
          </a:blip>
          <a:stretch>
            <a:fillRect/>
          </a:stretch>
        </p:blipFill>
        <p:spPr>
          <a:xfrm>
            <a:off x="159325" y="152400"/>
            <a:ext cx="5914051" cy="4833028"/>
          </a:xfrm>
          <a:prstGeom prst="rect">
            <a:avLst/>
          </a:prstGeom>
          <a:noFill/>
          <a:ln>
            <a:noFill/>
          </a:ln>
        </p:spPr>
      </p:pic>
      <p:sp>
        <p:nvSpPr>
          <p:cNvPr id="1087" name="Google Shape;1087;p57"/>
          <p:cNvSpPr txBox="1"/>
          <p:nvPr/>
        </p:nvSpPr>
        <p:spPr>
          <a:xfrm>
            <a:off x="6073375" y="193275"/>
            <a:ext cx="3070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2400">
                <a:solidFill>
                  <a:schemeClr val="accent6"/>
                </a:solidFill>
                <a:latin typeface="Francois One"/>
                <a:ea typeface="Francois One"/>
                <a:cs typeface="Francois One"/>
                <a:sym typeface="Francois One"/>
              </a:rPr>
              <a:t>Numeric Variables</a:t>
            </a:r>
            <a:endParaRPr sz="2400">
              <a:solidFill>
                <a:schemeClr val="accent6"/>
              </a:solidFill>
              <a:latin typeface="Francois One"/>
              <a:ea typeface="Francois One"/>
              <a:cs typeface="Francois One"/>
              <a:sym typeface="Francois One"/>
            </a:endParaRPr>
          </a:p>
        </p:txBody>
      </p:sp>
      <p:sp>
        <p:nvSpPr>
          <p:cNvPr id="1088" name="Google Shape;1088;p57"/>
          <p:cNvSpPr/>
          <p:nvPr/>
        </p:nvSpPr>
        <p:spPr>
          <a:xfrm>
            <a:off x="1360525" y="269300"/>
            <a:ext cx="1953600" cy="18699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7"/>
          <p:cNvSpPr/>
          <p:nvPr/>
        </p:nvSpPr>
        <p:spPr>
          <a:xfrm>
            <a:off x="4038600" y="269300"/>
            <a:ext cx="900600" cy="20679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7"/>
          <p:cNvSpPr/>
          <p:nvPr/>
        </p:nvSpPr>
        <p:spPr>
          <a:xfrm>
            <a:off x="3955500" y="2571750"/>
            <a:ext cx="983700" cy="10083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1" name="Google Shape;1091;p57"/>
          <p:cNvCxnSpPr/>
          <p:nvPr/>
        </p:nvCxnSpPr>
        <p:spPr>
          <a:xfrm rot="10800000">
            <a:off x="5281350" y="3580050"/>
            <a:ext cx="1136100" cy="304800"/>
          </a:xfrm>
          <a:prstGeom prst="straightConnector1">
            <a:avLst/>
          </a:prstGeom>
          <a:noFill/>
          <a:ln cap="flat" cmpd="sng" w="38100">
            <a:solidFill>
              <a:schemeClr val="accent3"/>
            </a:solidFill>
            <a:prstDash val="solid"/>
            <a:round/>
            <a:headEnd len="med" w="med" type="none"/>
            <a:tailEnd len="med" w="med" type="triangle"/>
          </a:ln>
        </p:spPr>
      </p:cxnSp>
      <p:cxnSp>
        <p:nvCxnSpPr>
          <p:cNvPr id="1092" name="Google Shape;1092;p57"/>
          <p:cNvCxnSpPr/>
          <p:nvPr/>
        </p:nvCxnSpPr>
        <p:spPr>
          <a:xfrm rot="10800000">
            <a:off x="5295200" y="1983588"/>
            <a:ext cx="1136100" cy="304800"/>
          </a:xfrm>
          <a:prstGeom prst="straightConnector1">
            <a:avLst/>
          </a:prstGeom>
          <a:noFill/>
          <a:ln cap="flat" cmpd="sng" w="38100">
            <a:solidFill>
              <a:schemeClr val="accent3"/>
            </a:solidFill>
            <a:prstDash val="solid"/>
            <a:round/>
            <a:headEnd len="med" w="med" type="none"/>
            <a:tailEnd len="med" w="med" type="triangle"/>
          </a:ln>
        </p:spPr>
      </p:cxnSp>
      <p:cxnSp>
        <p:nvCxnSpPr>
          <p:cNvPr id="1093" name="Google Shape;1093;p57"/>
          <p:cNvCxnSpPr/>
          <p:nvPr/>
        </p:nvCxnSpPr>
        <p:spPr>
          <a:xfrm rot="10800000">
            <a:off x="5295200" y="2864950"/>
            <a:ext cx="1136100" cy="304800"/>
          </a:xfrm>
          <a:prstGeom prst="straightConnector1">
            <a:avLst/>
          </a:prstGeom>
          <a:noFill/>
          <a:ln cap="flat" cmpd="sng" w="38100">
            <a:solidFill>
              <a:schemeClr val="accent3"/>
            </a:solidFill>
            <a:prstDash val="solid"/>
            <a:round/>
            <a:headEnd len="med" w="med" type="none"/>
            <a:tailEnd len="med" w="med" type="triangle"/>
          </a:ln>
        </p:spPr>
      </p:cxnSp>
      <p:cxnSp>
        <p:nvCxnSpPr>
          <p:cNvPr id="1094" name="Google Shape;1094;p57"/>
          <p:cNvCxnSpPr/>
          <p:nvPr/>
        </p:nvCxnSpPr>
        <p:spPr>
          <a:xfrm rot="10800000">
            <a:off x="5281350" y="3441525"/>
            <a:ext cx="1136100" cy="304800"/>
          </a:xfrm>
          <a:prstGeom prst="straightConnector1">
            <a:avLst/>
          </a:prstGeom>
          <a:noFill/>
          <a:ln cap="flat" cmpd="sng" w="38100">
            <a:solidFill>
              <a:schemeClr val="accent3"/>
            </a:solidFill>
            <a:prstDash val="solid"/>
            <a:round/>
            <a:headEnd len="med" w="med" type="none"/>
            <a:tailEnd len="med" w="med" type="triangle"/>
          </a:ln>
        </p:spPr>
      </p:cxnSp>
      <p:cxnSp>
        <p:nvCxnSpPr>
          <p:cNvPr id="1095" name="Google Shape;1095;p57"/>
          <p:cNvCxnSpPr/>
          <p:nvPr/>
        </p:nvCxnSpPr>
        <p:spPr>
          <a:xfrm rot="10800000">
            <a:off x="5281350" y="1540263"/>
            <a:ext cx="1136100" cy="304800"/>
          </a:xfrm>
          <a:prstGeom prst="straightConnector1">
            <a:avLst/>
          </a:prstGeom>
          <a:noFill/>
          <a:ln cap="flat" cmpd="sng" w="38100">
            <a:solidFill>
              <a:schemeClr val="accent3"/>
            </a:solidFill>
            <a:prstDash val="solid"/>
            <a:round/>
            <a:headEnd len="med" w="med" type="none"/>
            <a:tailEnd len="med" w="med" type="triangle"/>
          </a:ln>
        </p:spPr>
      </p:cxnSp>
      <p:sp>
        <p:nvSpPr>
          <p:cNvPr id="1096" name="Google Shape;1096;p57"/>
          <p:cNvSpPr txBox="1"/>
          <p:nvPr/>
        </p:nvSpPr>
        <p:spPr>
          <a:xfrm>
            <a:off x="6154200" y="850675"/>
            <a:ext cx="2868000" cy="2380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Montserrat"/>
              <a:buChar char="●"/>
            </a:pPr>
            <a:r>
              <a:rPr lang="en">
                <a:solidFill>
                  <a:schemeClr val="accent6"/>
                </a:solidFill>
                <a:latin typeface="Montserrat"/>
                <a:ea typeface="Montserrat"/>
                <a:cs typeface="Montserrat"/>
                <a:sym typeface="Montserrat"/>
              </a:rPr>
              <a:t>Some variables are highly correlated</a:t>
            </a:r>
            <a:endParaRPr>
              <a:solidFill>
                <a:schemeClr val="accent6"/>
              </a:solidFill>
              <a:latin typeface="Montserrat"/>
              <a:ea typeface="Montserrat"/>
              <a:cs typeface="Montserrat"/>
              <a:sym typeface="Montserrat"/>
            </a:endParaRPr>
          </a:p>
          <a:p>
            <a:pPr indent="-317500" lvl="0" marL="457200" rtl="0" algn="l">
              <a:spcBef>
                <a:spcPts val="1000"/>
              </a:spcBef>
              <a:spcAft>
                <a:spcPts val="0"/>
              </a:spcAft>
              <a:buClr>
                <a:schemeClr val="accent6"/>
              </a:buClr>
              <a:buSzPts val="1400"/>
              <a:buFont typeface="Montserrat"/>
              <a:buChar char="●"/>
            </a:pPr>
            <a:r>
              <a:rPr lang="en">
                <a:solidFill>
                  <a:schemeClr val="accent6"/>
                </a:solidFill>
                <a:latin typeface="Montserrat"/>
                <a:ea typeface="Montserrat"/>
                <a:cs typeface="Montserrat"/>
                <a:sym typeface="Montserrat"/>
              </a:rPr>
              <a:t>Not a lot of variables have a strong </a:t>
            </a:r>
            <a:r>
              <a:rPr lang="en">
                <a:solidFill>
                  <a:schemeClr val="accent6"/>
                </a:solidFill>
                <a:latin typeface="Montserrat"/>
                <a:ea typeface="Montserrat"/>
                <a:cs typeface="Montserrat"/>
                <a:sym typeface="Montserrat"/>
              </a:rPr>
              <a:t>correlation</a:t>
            </a:r>
            <a:r>
              <a:rPr lang="en">
                <a:solidFill>
                  <a:schemeClr val="accent6"/>
                </a:solidFill>
                <a:latin typeface="Montserrat"/>
                <a:ea typeface="Montserrat"/>
                <a:cs typeface="Montserrat"/>
                <a:sym typeface="Montserrat"/>
              </a:rPr>
              <a:t> with price</a:t>
            </a:r>
            <a:endParaRPr>
              <a:solidFill>
                <a:schemeClr val="accent6"/>
              </a:solidFill>
              <a:latin typeface="Montserrat"/>
              <a:ea typeface="Montserrat"/>
              <a:cs typeface="Montserrat"/>
              <a:sym typeface="Montserrat"/>
            </a:endParaRPr>
          </a:p>
          <a:p>
            <a:pPr indent="-317500" lvl="0" marL="457200" rtl="0" algn="l">
              <a:spcBef>
                <a:spcPts val="1000"/>
              </a:spcBef>
              <a:spcAft>
                <a:spcPts val="1000"/>
              </a:spcAft>
              <a:buClr>
                <a:schemeClr val="accent6"/>
              </a:buClr>
              <a:buSzPts val="1400"/>
              <a:buFont typeface="Montserrat"/>
              <a:buChar char="●"/>
            </a:pPr>
            <a:r>
              <a:rPr lang="en">
                <a:solidFill>
                  <a:schemeClr val="accent6"/>
                </a:solidFill>
                <a:latin typeface="Montserrat"/>
                <a:ea typeface="Montserrat"/>
                <a:cs typeface="Montserrat"/>
                <a:sym typeface="Montserrat"/>
              </a:rPr>
              <a:t>Reduce complexity &amp; </a:t>
            </a:r>
            <a:r>
              <a:rPr lang="en">
                <a:solidFill>
                  <a:schemeClr val="accent6"/>
                </a:solidFill>
                <a:latin typeface="Montserrat"/>
                <a:ea typeface="Montserrat"/>
                <a:cs typeface="Montserrat"/>
                <a:sym typeface="Montserrat"/>
              </a:rPr>
              <a:t>multicollinearity</a:t>
            </a:r>
            <a:r>
              <a:rPr lang="en">
                <a:solidFill>
                  <a:schemeClr val="accent6"/>
                </a:solidFill>
                <a:latin typeface="Montserrat"/>
                <a:ea typeface="Montserrat"/>
                <a:cs typeface="Montserrat"/>
                <a:sym typeface="Montserrat"/>
              </a:rPr>
              <a:t> with principal component analysis (PCA)</a:t>
            </a:r>
            <a:endParaRPr>
              <a:solidFill>
                <a:schemeClr val="accent6"/>
              </a:solidFill>
              <a:latin typeface="Montserrat"/>
              <a:ea typeface="Montserrat"/>
              <a:cs typeface="Montserrat"/>
              <a:sym typeface="Montserrat"/>
            </a:endParaRPr>
          </a:p>
        </p:txBody>
      </p:sp>
      <p:cxnSp>
        <p:nvCxnSpPr>
          <p:cNvPr id="1097" name="Google Shape;1097;p57"/>
          <p:cNvCxnSpPr/>
          <p:nvPr/>
        </p:nvCxnSpPr>
        <p:spPr>
          <a:xfrm rot="10800000">
            <a:off x="5295200" y="2288363"/>
            <a:ext cx="1136100" cy="304800"/>
          </a:xfrm>
          <a:prstGeom prst="straightConnector1">
            <a:avLst/>
          </a:prstGeom>
          <a:noFill/>
          <a:ln cap="flat" cmpd="sng" w="38100">
            <a:solidFill>
              <a:schemeClr val="accent3"/>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58"/>
          <p:cNvSpPr/>
          <p:nvPr/>
        </p:nvSpPr>
        <p:spPr>
          <a:xfrm>
            <a:off x="5641325" y="459300"/>
            <a:ext cx="3214800" cy="3521700"/>
          </a:xfrm>
          <a:prstGeom prst="roundRect">
            <a:avLst>
              <a:gd fmla="val 4211"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8"/>
          <p:cNvSpPr txBox="1"/>
          <p:nvPr/>
        </p:nvSpPr>
        <p:spPr>
          <a:xfrm>
            <a:off x="5641325" y="532800"/>
            <a:ext cx="321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6"/>
                </a:solidFill>
                <a:latin typeface="Montserrat"/>
                <a:ea typeface="Montserrat"/>
                <a:cs typeface="Montserrat"/>
                <a:sym typeface="Montserrat"/>
              </a:rPr>
              <a:t>pca_engine</a:t>
            </a:r>
            <a:endParaRPr b="1" sz="1600">
              <a:solidFill>
                <a:schemeClr val="accent6"/>
              </a:solidFill>
              <a:latin typeface="Montserrat"/>
              <a:ea typeface="Montserrat"/>
              <a:cs typeface="Montserrat"/>
              <a:sym typeface="Montserrat"/>
            </a:endParaRPr>
          </a:p>
        </p:txBody>
      </p:sp>
      <p:pic>
        <p:nvPicPr>
          <p:cNvPr id="1104" name="Google Shape;1104;p58"/>
          <p:cNvPicPr preferRelativeResize="0"/>
          <p:nvPr/>
        </p:nvPicPr>
        <p:blipFill>
          <a:blip r:embed="rId3">
            <a:alphaModFix/>
          </a:blip>
          <a:stretch>
            <a:fillRect/>
          </a:stretch>
        </p:blipFill>
        <p:spPr>
          <a:xfrm>
            <a:off x="247675" y="211100"/>
            <a:ext cx="5173201" cy="4721301"/>
          </a:xfrm>
          <a:prstGeom prst="rect">
            <a:avLst/>
          </a:prstGeom>
          <a:noFill/>
          <a:ln>
            <a:noFill/>
          </a:ln>
        </p:spPr>
      </p:pic>
      <p:sp>
        <p:nvSpPr>
          <p:cNvPr id="1105" name="Google Shape;1105;p58"/>
          <p:cNvSpPr/>
          <p:nvPr/>
        </p:nvSpPr>
        <p:spPr>
          <a:xfrm>
            <a:off x="5728625" y="1014200"/>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Wheelbase</a:t>
            </a:r>
            <a:endParaRPr>
              <a:solidFill>
                <a:schemeClr val="accent6"/>
              </a:solidFill>
              <a:latin typeface="Montserrat"/>
              <a:ea typeface="Montserrat"/>
              <a:cs typeface="Montserrat"/>
              <a:sym typeface="Montserrat"/>
            </a:endParaRPr>
          </a:p>
        </p:txBody>
      </p:sp>
      <p:sp>
        <p:nvSpPr>
          <p:cNvPr id="1106" name="Google Shape;1106;p58"/>
          <p:cNvSpPr/>
          <p:nvPr/>
        </p:nvSpPr>
        <p:spPr>
          <a:xfrm>
            <a:off x="7308425" y="1014200"/>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Torque</a:t>
            </a:r>
            <a:endParaRPr>
              <a:solidFill>
                <a:schemeClr val="accent6"/>
              </a:solidFill>
              <a:latin typeface="Montserrat"/>
              <a:ea typeface="Montserrat"/>
              <a:cs typeface="Montserrat"/>
              <a:sym typeface="Montserrat"/>
            </a:endParaRPr>
          </a:p>
        </p:txBody>
      </p:sp>
      <p:sp>
        <p:nvSpPr>
          <p:cNvPr id="1107" name="Google Shape;1107;p58"/>
          <p:cNvSpPr/>
          <p:nvPr/>
        </p:nvSpPr>
        <p:spPr>
          <a:xfrm>
            <a:off x="5728625" y="1753300"/>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Length</a:t>
            </a:r>
            <a:endParaRPr>
              <a:solidFill>
                <a:schemeClr val="accent6"/>
              </a:solidFill>
              <a:latin typeface="Montserrat"/>
              <a:ea typeface="Montserrat"/>
              <a:cs typeface="Montserrat"/>
              <a:sym typeface="Montserrat"/>
            </a:endParaRPr>
          </a:p>
        </p:txBody>
      </p:sp>
      <p:sp>
        <p:nvSpPr>
          <p:cNvPr id="1108" name="Google Shape;1108;p58"/>
          <p:cNvSpPr/>
          <p:nvPr/>
        </p:nvSpPr>
        <p:spPr>
          <a:xfrm>
            <a:off x="7308425" y="1753300"/>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Power</a:t>
            </a:r>
            <a:endParaRPr>
              <a:solidFill>
                <a:schemeClr val="accent6"/>
              </a:solidFill>
              <a:latin typeface="Montserrat"/>
              <a:ea typeface="Montserrat"/>
              <a:cs typeface="Montserrat"/>
              <a:sym typeface="Montserrat"/>
            </a:endParaRPr>
          </a:p>
        </p:txBody>
      </p:sp>
      <p:sp>
        <p:nvSpPr>
          <p:cNvPr id="1109" name="Google Shape;1109;p58"/>
          <p:cNvSpPr/>
          <p:nvPr/>
        </p:nvSpPr>
        <p:spPr>
          <a:xfrm>
            <a:off x="5728625" y="2492400"/>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Fuel tank volume</a:t>
            </a:r>
            <a:endParaRPr>
              <a:solidFill>
                <a:schemeClr val="accent6"/>
              </a:solidFill>
              <a:latin typeface="Montserrat"/>
              <a:ea typeface="Montserrat"/>
              <a:cs typeface="Montserrat"/>
              <a:sym typeface="Montserrat"/>
            </a:endParaRPr>
          </a:p>
        </p:txBody>
      </p:sp>
      <p:sp>
        <p:nvSpPr>
          <p:cNvPr id="1110" name="Google Shape;1110;p58"/>
          <p:cNvSpPr/>
          <p:nvPr/>
        </p:nvSpPr>
        <p:spPr>
          <a:xfrm>
            <a:off x="7308425" y="2492400"/>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Horsepower</a:t>
            </a:r>
            <a:endParaRPr>
              <a:solidFill>
                <a:schemeClr val="accent6"/>
              </a:solidFill>
              <a:latin typeface="Montserrat"/>
              <a:ea typeface="Montserrat"/>
              <a:cs typeface="Montserrat"/>
              <a:sym typeface="Montserrat"/>
            </a:endParaRPr>
          </a:p>
        </p:txBody>
      </p:sp>
      <p:sp>
        <p:nvSpPr>
          <p:cNvPr id="1111" name="Google Shape;1111;p58"/>
          <p:cNvSpPr/>
          <p:nvPr/>
        </p:nvSpPr>
        <p:spPr>
          <a:xfrm>
            <a:off x="5728625" y="3231500"/>
            <a:ext cx="30402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Engine displacement volume</a:t>
            </a:r>
            <a:endParaRPr>
              <a:solidFill>
                <a:schemeClr val="accent6"/>
              </a:solidFill>
              <a:latin typeface="Montserrat"/>
              <a:ea typeface="Montserrat"/>
              <a:cs typeface="Montserrat"/>
              <a:sym typeface="Montserrat"/>
            </a:endParaRPr>
          </a:p>
        </p:txBody>
      </p:sp>
      <p:sp>
        <p:nvSpPr>
          <p:cNvPr id="1112" name="Google Shape;1112;p58"/>
          <p:cNvSpPr txBox="1"/>
          <p:nvPr/>
        </p:nvSpPr>
        <p:spPr>
          <a:xfrm>
            <a:off x="5641325" y="4284000"/>
            <a:ext cx="321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Explained Variance: 0.831</a:t>
            </a:r>
            <a:endParaRPr>
              <a:solidFill>
                <a:schemeClr val="accent6"/>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59"/>
          <p:cNvSpPr txBox="1"/>
          <p:nvPr>
            <p:ph type="title"/>
          </p:nvPr>
        </p:nvSpPr>
        <p:spPr>
          <a:xfrm>
            <a:off x="720000" y="299150"/>
            <a:ext cx="7634100" cy="67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Feature Engineering</a:t>
            </a:r>
            <a:endParaRPr/>
          </a:p>
        </p:txBody>
      </p:sp>
      <p:pic>
        <p:nvPicPr>
          <p:cNvPr id="1118" name="Google Shape;1118;p59"/>
          <p:cNvPicPr preferRelativeResize="0"/>
          <p:nvPr/>
        </p:nvPicPr>
        <p:blipFill>
          <a:blip r:embed="rId3">
            <a:alphaModFix/>
          </a:blip>
          <a:stretch>
            <a:fillRect/>
          </a:stretch>
        </p:blipFill>
        <p:spPr>
          <a:xfrm>
            <a:off x="746475" y="1142200"/>
            <a:ext cx="3355576" cy="2979125"/>
          </a:xfrm>
          <a:prstGeom prst="rect">
            <a:avLst/>
          </a:prstGeom>
          <a:noFill/>
          <a:ln>
            <a:noFill/>
          </a:ln>
        </p:spPr>
      </p:pic>
      <p:pic>
        <p:nvPicPr>
          <p:cNvPr id="1119" name="Google Shape;1119;p59"/>
          <p:cNvPicPr preferRelativeResize="0"/>
          <p:nvPr/>
        </p:nvPicPr>
        <p:blipFill>
          <a:blip r:embed="rId4">
            <a:alphaModFix/>
          </a:blip>
          <a:stretch>
            <a:fillRect/>
          </a:stretch>
        </p:blipFill>
        <p:spPr>
          <a:xfrm>
            <a:off x="5041926" y="1142210"/>
            <a:ext cx="3355576" cy="2979113"/>
          </a:xfrm>
          <a:prstGeom prst="rect">
            <a:avLst/>
          </a:prstGeom>
          <a:noFill/>
          <a:ln>
            <a:noFill/>
          </a:ln>
        </p:spPr>
      </p:pic>
      <p:sp>
        <p:nvSpPr>
          <p:cNvPr id="1120" name="Google Shape;1120;p59"/>
          <p:cNvSpPr txBox="1"/>
          <p:nvPr/>
        </p:nvSpPr>
        <p:spPr>
          <a:xfrm>
            <a:off x="746513" y="4121325"/>
            <a:ext cx="3355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6"/>
                </a:solidFill>
                <a:latin typeface="Montserrat"/>
                <a:ea typeface="Montserrat"/>
                <a:cs typeface="Montserrat"/>
                <a:sym typeface="Montserrat"/>
              </a:rPr>
              <a:t>pca_fuel_economy</a:t>
            </a:r>
            <a:r>
              <a:rPr lang="en" sz="1600">
                <a:solidFill>
                  <a:schemeClr val="accent6"/>
                </a:solidFill>
                <a:latin typeface="Montserrat"/>
                <a:ea typeface="Montserrat"/>
                <a:cs typeface="Montserrat"/>
                <a:sym typeface="Montserrat"/>
              </a:rPr>
              <a:t>: 0.969</a:t>
            </a:r>
            <a:endParaRPr sz="1600">
              <a:solidFill>
                <a:schemeClr val="accent6"/>
              </a:solidFill>
              <a:latin typeface="Montserrat"/>
              <a:ea typeface="Montserrat"/>
              <a:cs typeface="Montserrat"/>
              <a:sym typeface="Montserrat"/>
            </a:endParaRPr>
          </a:p>
        </p:txBody>
      </p:sp>
      <p:sp>
        <p:nvSpPr>
          <p:cNvPr id="1121" name="Google Shape;1121;p59"/>
          <p:cNvSpPr txBox="1"/>
          <p:nvPr/>
        </p:nvSpPr>
        <p:spPr>
          <a:xfrm>
            <a:off x="5041950" y="4121325"/>
            <a:ext cx="3355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6"/>
                </a:solidFill>
                <a:latin typeface="Montserrat"/>
                <a:ea typeface="Montserrat"/>
                <a:cs typeface="Montserrat"/>
                <a:sym typeface="Montserrat"/>
              </a:rPr>
              <a:t>p</a:t>
            </a:r>
            <a:r>
              <a:rPr b="1" lang="en" sz="1600">
                <a:solidFill>
                  <a:schemeClr val="accent6"/>
                </a:solidFill>
                <a:latin typeface="Montserrat"/>
                <a:ea typeface="Montserrat"/>
                <a:cs typeface="Montserrat"/>
                <a:sym typeface="Montserrat"/>
              </a:rPr>
              <a:t>ca_car_usage</a:t>
            </a:r>
            <a:r>
              <a:rPr lang="en" sz="1600">
                <a:solidFill>
                  <a:schemeClr val="accent6"/>
                </a:solidFill>
                <a:latin typeface="Montserrat"/>
                <a:ea typeface="Montserrat"/>
                <a:cs typeface="Montserrat"/>
                <a:sym typeface="Montserrat"/>
              </a:rPr>
              <a:t>: 1.000</a:t>
            </a:r>
            <a:endParaRPr sz="1600">
              <a:solidFill>
                <a:schemeClr val="accent6"/>
              </a:solidFill>
              <a:latin typeface="Montserrat"/>
              <a:ea typeface="Montserrat"/>
              <a:cs typeface="Montserrat"/>
              <a:sym typeface="Montserrat"/>
            </a:endParaRPr>
          </a:p>
        </p:txBody>
      </p:sp>
      <p:sp>
        <p:nvSpPr>
          <p:cNvPr id="1122" name="Google Shape;1122;p59"/>
          <p:cNvSpPr txBox="1"/>
          <p:nvPr/>
        </p:nvSpPr>
        <p:spPr>
          <a:xfrm>
            <a:off x="240713" y="4680650"/>
            <a:ext cx="207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city_fuel_economy</a:t>
            </a:r>
            <a:endParaRPr>
              <a:solidFill>
                <a:schemeClr val="accent6"/>
              </a:solidFill>
              <a:latin typeface="Montserrat"/>
              <a:ea typeface="Montserrat"/>
              <a:cs typeface="Montserrat"/>
              <a:sym typeface="Montserrat"/>
            </a:endParaRPr>
          </a:p>
        </p:txBody>
      </p:sp>
      <p:sp>
        <p:nvSpPr>
          <p:cNvPr id="1123" name="Google Shape;1123;p59"/>
          <p:cNvSpPr txBox="1"/>
          <p:nvPr/>
        </p:nvSpPr>
        <p:spPr>
          <a:xfrm>
            <a:off x="2311613" y="4680650"/>
            <a:ext cx="229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highway</a:t>
            </a:r>
            <a:r>
              <a:rPr lang="en">
                <a:solidFill>
                  <a:schemeClr val="accent6"/>
                </a:solidFill>
                <a:latin typeface="Montserrat"/>
                <a:ea typeface="Montserrat"/>
                <a:cs typeface="Montserrat"/>
                <a:sym typeface="Montserrat"/>
              </a:rPr>
              <a:t>_fuel_economy</a:t>
            </a:r>
            <a:endParaRPr>
              <a:solidFill>
                <a:schemeClr val="accent6"/>
              </a:solidFill>
              <a:latin typeface="Montserrat"/>
              <a:ea typeface="Montserrat"/>
              <a:cs typeface="Montserrat"/>
              <a:sym typeface="Montserrat"/>
            </a:endParaRPr>
          </a:p>
        </p:txBody>
      </p:sp>
      <p:cxnSp>
        <p:nvCxnSpPr>
          <p:cNvPr id="1124" name="Google Shape;1124;p59"/>
          <p:cNvCxnSpPr>
            <a:stCxn id="1122" idx="0"/>
            <a:endCxn id="1120" idx="2"/>
          </p:cNvCxnSpPr>
          <p:nvPr/>
        </p:nvCxnSpPr>
        <p:spPr>
          <a:xfrm rot="-5400000">
            <a:off x="1786163" y="4042550"/>
            <a:ext cx="128100" cy="1148100"/>
          </a:xfrm>
          <a:prstGeom prst="curvedConnector3">
            <a:avLst>
              <a:gd fmla="val 50049" name="adj1"/>
            </a:avLst>
          </a:prstGeom>
          <a:noFill/>
          <a:ln cap="flat" cmpd="sng" w="9525">
            <a:solidFill>
              <a:schemeClr val="dk2"/>
            </a:solidFill>
            <a:prstDash val="solid"/>
            <a:round/>
            <a:headEnd len="med" w="med" type="none"/>
            <a:tailEnd len="med" w="med" type="stealth"/>
          </a:ln>
        </p:spPr>
      </p:cxnSp>
      <p:cxnSp>
        <p:nvCxnSpPr>
          <p:cNvPr id="1125" name="Google Shape;1125;p59"/>
          <p:cNvCxnSpPr>
            <a:stCxn id="1123" idx="0"/>
            <a:endCxn id="1120" idx="2"/>
          </p:cNvCxnSpPr>
          <p:nvPr/>
        </p:nvCxnSpPr>
        <p:spPr>
          <a:xfrm flipH="1" rot="5400000">
            <a:off x="2878013" y="4098950"/>
            <a:ext cx="128100" cy="1035300"/>
          </a:xfrm>
          <a:prstGeom prst="curvedConnector3">
            <a:avLst>
              <a:gd fmla="val 50049" name="adj1"/>
            </a:avLst>
          </a:prstGeom>
          <a:noFill/>
          <a:ln cap="flat" cmpd="sng" w="9525">
            <a:solidFill>
              <a:schemeClr val="dk2"/>
            </a:solidFill>
            <a:prstDash val="solid"/>
            <a:round/>
            <a:headEnd len="med" w="med" type="none"/>
            <a:tailEnd len="med" w="med" type="stealth"/>
          </a:ln>
        </p:spPr>
      </p:cxnSp>
      <p:sp>
        <p:nvSpPr>
          <p:cNvPr id="1126" name="Google Shape;1126;p59"/>
          <p:cNvSpPr txBox="1"/>
          <p:nvPr/>
        </p:nvSpPr>
        <p:spPr>
          <a:xfrm>
            <a:off x="5664600" y="4680650"/>
            <a:ext cx="96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car_age</a:t>
            </a:r>
            <a:endParaRPr>
              <a:solidFill>
                <a:schemeClr val="accent6"/>
              </a:solidFill>
              <a:latin typeface="Montserrat"/>
              <a:ea typeface="Montserrat"/>
              <a:cs typeface="Montserrat"/>
              <a:sym typeface="Montserrat"/>
            </a:endParaRPr>
          </a:p>
        </p:txBody>
      </p:sp>
      <p:sp>
        <p:nvSpPr>
          <p:cNvPr id="1127" name="Google Shape;1127;p59"/>
          <p:cNvSpPr txBox="1"/>
          <p:nvPr/>
        </p:nvSpPr>
        <p:spPr>
          <a:xfrm>
            <a:off x="6626714" y="4680650"/>
            <a:ext cx="114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mileage</a:t>
            </a:r>
            <a:endParaRPr>
              <a:solidFill>
                <a:schemeClr val="accent6"/>
              </a:solidFill>
              <a:latin typeface="Montserrat"/>
              <a:ea typeface="Montserrat"/>
              <a:cs typeface="Montserrat"/>
              <a:sym typeface="Montserrat"/>
            </a:endParaRPr>
          </a:p>
        </p:txBody>
      </p:sp>
      <p:cxnSp>
        <p:nvCxnSpPr>
          <p:cNvPr id="1128" name="Google Shape;1128;p59"/>
          <p:cNvCxnSpPr>
            <a:stCxn id="1126" idx="0"/>
            <a:endCxn id="1121" idx="2"/>
          </p:cNvCxnSpPr>
          <p:nvPr/>
        </p:nvCxnSpPr>
        <p:spPr>
          <a:xfrm rot="-5400000">
            <a:off x="6368700" y="4329500"/>
            <a:ext cx="128100" cy="574200"/>
          </a:xfrm>
          <a:prstGeom prst="curvedConnector3">
            <a:avLst>
              <a:gd fmla="val 50049" name="adj1"/>
            </a:avLst>
          </a:prstGeom>
          <a:noFill/>
          <a:ln cap="flat" cmpd="sng" w="9525">
            <a:solidFill>
              <a:schemeClr val="dk2"/>
            </a:solidFill>
            <a:prstDash val="solid"/>
            <a:round/>
            <a:headEnd len="med" w="med" type="none"/>
            <a:tailEnd len="med" w="med" type="stealth"/>
          </a:ln>
        </p:spPr>
      </p:cxnSp>
      <p:cxnSp>
        <p:nvCxnSpPr>
          <p:cNvPr id="1129" name="Google Shape;1129;p59"/>
          <p:cNvCxnSpPr>
            <a:stCxn id="1127" idx="0"/>
            <a:endCxn id="1121" idx="2"/>
          </p:cNvCxnSpPr>
          <p:nvPr/>
        </p:nvCxnSpPr>
        <p:spPr>
          <a:xfrm flipH="1" rot="5400000">
            <a:off x="6896114" y="4376000"/>
            <a:ext cx="128100" cy="481200"/>
          </a:xfrm>
          <a:prstGeom prst="curvedConnector3">
            <a:avLst>
              <a:gd fmla="val 50049"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0"/>
          <p:cNvSpPr/>
          <p:nvPr/>
        </p:nvSpPr>
        <p:spPr>
          <a:xfrm>
            <a:off x="5641325" y="773125"/>
            <a:ext cx="3214800" cy="2060400"/>
          </a:xfrm>
          <a:prstGeom prst="roundRect">
            <a:avLst>
              <a:gd fmla="val 7589"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0"/>
          <p:cNvSpPr txBox="1"/>
          <p:nvPr/>
        </p:nvSpPr>
        <p:spPr>
          <a:xfrm>
            <a:off x="5641325" y="846625"/>
            <a:ext cx="321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6"/>
                </a:solidFill>
                <a:latin typeface="Montserrat"/>
                <a:ea typeface="Montserrat"/>
                <a:cs typeface="Montserrat"/>
                <a:sym typeface="Montserrat"/>
              </a:rPr>
              <a:t>avg_car_space</a:t>
            </a:r>
            <a:endParaRPr b="1" sz="1600">
              <a:solidFill>
                <a:schemeClr val="accent6"/>
              </a:solidFill>
              <a:latin typeface="Montserrat"/>
              <a:ea typeface="Montserrat"/>
              <a:cs typeface="Montserrat"/>
              <a:sym typeface="Montserrat"/>
            </a:endParaRPr>
          </a:p>
        </p:txBody>
      </p:sp>
      <p:sp>
        <p:nvSpPr>
          <p:cNvPr id="1136" name="Google Shape;1136;p60"/>
          <p:cNvSpPr/>
          <p:nvPr/>
        </p:nvSpPr>
        <p:spPr>
          <a:xfrm>
            <a:off x="5728625" y="1328025"/>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Height</a:t>
            </a:r>
            <a:endParaRPr>
              <a:solidFill>
                <a:schemeClr val="accent6"/>
              </a:solidFill>
              <a:latin typeface="Montserrat"/>
              <a:ea typeface="Montserrat"/>
              <a:cs typeface="Montserrat"/>
              <a:sym typeface="Montserrat"/>
            </a:endParaRPr>
          </a:p>
        </p:txBody>
      </p:sp>
      <p:sp>
        <p:nvSpPr>
          <p:cNvPr id="1137" name="Google Shape;1137;p60"/>
          <p:cNvSpPr/>
          <p:nvPr/>
        </p:nvSpPr>
        <p:spPr>
          <a:xfrm>
            <a:off x="7308425" y="1328025"/>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Width</a:t>
            </a:r>
            <a:endParaRPr>
              <a:solidFill>
                <a:schemeClr val="accent6"/>
              </a:solidFill>
              <a:latin typeface="Montserrat"/>
              <a:ea typeface="Montserrat"/>
              <a:cs typeface="Montserrat"/>
              <a:sym typeface="Montserrat"/>
            </a:endParaRPr>
          </a:p>
        </p:txBody>
      </p:sp>
      <p:sp>
        <p:nvSpPr>
          <p:cNvPr id="1138" name="Google Shape;1138;p60"/>
          <p:cNvSpPr/>
          <p:nvPr/>
        </p:nvSpPr>
        <p:spPr>
          <a:xfrm>
            <a:off x="5728625" y="2067125"/>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Back Legroom</a:t>
            </a:r>
            <a:endParaRPr>
              <a:solidFill>
                <a:schemeClr val="accent6"/>
              </a:solidFill>
              <a:latin typeface="Montserrat"/>
              <a:ea typeface="Montserrat"/>
              <a:cs typeface="Montserrat"/>
              <a:sym typeface="Montserrat"/>
            </a:endParaRPr>
          </a:p>
        </p:txBody>
      </p:sp>
      <p:sp>
        <p:nvSpPr>
          <p:cNvPr id="1139" name="Google Shape;1139;p60"/>
          <p:cNvSpPr/>
          <p:nvPr/>
        </p:nvSpPr>
        <p:spPr>
          <a:xfrm>
            <a:off x="7308425" y="2067125"/>
            <a:ext cx="1460400" cy="615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Montserrat"/>
                <a:ea typeface="Montserrat"/>
                <a:cs typeface="Montserrat"/>
                <a:sym typeface="Montserrat"/>
              </a:rPr>
              <a:t>Front Legroom</a:t>
            </a:r>
            <a:endParaRPr>
              <a:solidFill>
                <a:schemeClr val="accent6"/>
              </a:solidFill>
              <a:latin typeface="Montserrat"/>
              <a:ea typeface="Montserrat"/>
              <a:cs typeface="Montserrat"/>
              <a:sym typeface="Montserrat"/>
            </a:endParaRPr>
          </a:p>
        </p:txBody>
      </p:sp>
      <p:pic>
        <p:nvPicPr>
          <p:cNvPr id="1140" name="Google Shape;1140;p60"/>
          <p:cNvPicPr preferRelativeResize="0"/>
          <p:nvPr/>
        </p:nvPicPr>
        <p:blipFill>
          <a:blip r:embed="rId3">
            <a:alphaModFix/>
          </a:blip>
          <a:stretch>
            <a:fillRect/>
          </a:stretch>
        </p:blipFill>
        <p:spPr>
          <a:xfrm>
            <a:off x="152400" y="152400"/>
            <a:ext cx="5268222" cy="4838700"/>
          </a:xfrm>
          <a:prstGeom prst="rect">
            <a:avLst/>
          </a:prstGeom>
          <a:noFill/>
          <a:ln>
            <a:noFill/>
          </a:ln>
        </p:spPr>
      </p:pic>
      <p:sp>
        <p:nvSpPr>
          <p:cNvPr id="1141" name="Google Shape;1141;p60"/>
          <p:cNvSpPr txBox="1"/>
          <p:nvPr/>
        </p:nvSpPr>
        <p:spPr>
          <a:xfrm>
            <a:off x="5420625" y="3108275"/>
            <a:ext cx="3690000" cy="139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Montserrat"/>
              <a:buChar char="●"/>
            </a:pPr>
            <a:r>
              <a:rPr lang="en">
                <a:solidFill>
                  <a:schemeClr val="accent6"/>
                </a:solidFill>
                <a:latin typeface="Montserrat"/>
                <a:ea typeface="Montserrat"/>
                <a:cs typeface="Montserrat"/>
                <a:sym typeface="Montserrat"/>
              </a:rPr>
              <a:t>Take the average of price as coefficient/weight for each variables</a:t>
            </a:r>
            <a:endParaRPr>
              <a:solidFill>
                <a:schemeClr val="accent6"/>
              </a:solidFill>
              <a:latin typeface="Montserrat"/>
              <a:ea typeface="Montserrat"/>
              <a:cs typeface="Montserrat"/>
              <a:sym typeface="Montserrat"/>
            </a:endParaRPr>
          </a:p>
          <a:p>
            <a:pPr indent="-317500" lvl="0" marL="457200" rtl="0" algn="l">
              <a:spcBef>
                <a:spcPts val="1000"/>
              </a:spcBef>
              <a:spcAft>
                <a:spcPts val="1000"/>
              </a:spcAft>
              <a:buClr>
                <a:schemeClr val="accent6"/>
              </a:buClr>
              <a:buSzPts val="1400"/>
              <a:buFont typeface="Montserrat"/>
              <a:buChar char="●"/>
            </a:pPr>
            <a:r>
              <a:rPr lang="en">
                <a:solidFill>
                  <a:schemeClr val="accent6"/>
                </a:solidFill>
                <a:latin typeface="Montserrat"/>
                <a:ea typeface="Montserrat"/>
                <a:cs typeface="Montserrat"/>
                <a:sym typeface="Montserrat"/>
              </a:rPr>
              <a:t>Use weights to determine avg_car_space during prediction</a:t>
            </a:r>
            <a:endParaRPr>
              <a:solidFill>
                <a:schemeClr val="accent6"/>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61"/>
          <p:cNvSpPr txBox="1"/>
          <p:nvPr>
            <p:ph idx="2" type="title"/>
          </p:nvPr>
        </p:nvSpPr>
        <p:spPr>
          <a:xfrm>
            <a:off x="4555375" y="1099875"/>
            <a:ext cx="3599700" cy="16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Pipeline</a:t>
            </a:r>
            <a:endParaRPr/>
          </a:p>
        </p:txBody>
      </p:sp>
      <p:sp>
        <p:nvSpPr>
          <p:cNvPr id="1147" name="Google Shape;1147;p61"/>
          <p:cNvSpPr/>
          <p:nvPr/>
        </p:nvSpPr>
        <p:spPr>
          <a:xfrm>
            <a:off x="459275" y="535325"/>
            <a:ext cx="2877300" cy="938400"/>
          </a:xfrm>
          <a:prstGeom prst="roundRect">
            <a:avLst>
              <a:gd fmla="val 19658"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6"/>
                </a:solidFill>
                <a:latin typeface="Montserrat"/>
                <a:ea typeface="Montserrat"/>
                <a:cs typeface="Montserrat"/>
                <a:sym typeface="Montserrat"/>
              </a:rPr>
              <a:t>Data Cleaning</a:t>
            </a:r>
            <a:endParaRPr b="1" sz="2200">
              <a:solidFill>
                <a:schemeClr val="accent6"/>
              </a:solidFill>
              <a:latin typeface="Montserrat"/>
              <a:ea typeface="Montserrat"/>
              <a:cs typeface="Montserrat"/>
              <a:sym typeface="Montserrat"/>
            </a:endParaRPr>
          </a:p>
        </p:txBody>
      </p:sp>
      <p:sp>
        <p:nvSpPr>
          <p:cNvPr id="1148" name="Google Shape;1148;p61"/>
          <p:cNvSpPr/>
          <p:nvPr/>
        </p:nvSpPr>
        <p:spPr>
          <a:xfrm>
            <a:off x="459275" y="2102550"/>
            <a:ext cx="2877300" cy="938400"/>
          </a:xfrm>
          <a:prstGeom prst="roundRect">
            <a:avLst>
              <a:gd fmla="val 19658"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6"/>
                </a:solidFill>
                <a:latin typeface="Montserrat"/>
                <a:ea typeface="Montserrat"/>
                <a:cs typeface="Montserrat"/>
                <a:sym typeface="Montserrat"/>
              </a:rPr>
              <a:t>Imputing</a:t>
            </a:r>
            <a:endParaRPr b="1" sz="2200">
              <a:solidFill>
                <a:schemeClr val="accent6"/>
              </a:solidFill>
              <a:latin typeface="Montserrat"/>
              <a:ea typeface="Montserrat"/>
              <a:cs typeface="Montserrat"/>
              <a:sym typeface="Montserrat"/>
            </a:endParaRPr>
          </a:p>
        </p:txBody>
      </p:sp>
      <p:sp>
        <p:nvSpPr>
          <p:cNvPr id="1149" name="Google Shape;1149;p61"/>
          <p:cNvSpPr/>
          <p:nvPr/>
        </p:nvSpPr>
        <p:spPr>
          <a:xfrm>
            <a:off x="459275" y="3669775"/>
            <a:ext cx="2877300" cy="938400"/>
          </a:xfrm>
          <a:prstGeom prst="roundRect">
            <a:avLst>
              <a:gd fmla="val 19658"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6"/>
                </a:solidFill>
                <a:latin typeface="Montserrat"/>
                <a:ea typeface="Montserrat"/>
                <a:cs typeface="Montserrat"/>
                <a:sym typeface="Montserrat"/>
              </a:rPr>
              <a:t>Dimensionality Reduction</a:t>
            </a:r>
            <a:endParaRPr b="1" sz="2200">
              <a:solidFill>
                <a:schemeClr val="accent6"/>
              </a:solidFill>
              <a:latin typeface="Montserrat"/>
              <a:ea typeface="Montserrat"/>
              <a:cs typeface="Montserrat"/>
              <a:sym typeface="Montserrat"/>
            </a:endParaRPr>
          </a:p>
        </p:txBody>
      </p:sp>
      <p:sp>
        <p:nvSpPr>
          <p:cNvPr id="1150" name="Google Shape;1150;p61"/>
          <p:cNvSpPr/>
          <p:nvPr/>
        </p:nvSpPr>
        <p:spPr>
          <a:xfrm>
            <a:off x="3862425" y="3669775"/>
            <a:ext cx="2229900" cy="938400"/>
          </a:xfrm>
          <a:prstGeom prst="roundRect">
            <a:avLst>
              <a:gd fmla="val 19658"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6"/>
                </a:solidFill>
                <a:latin typeface="Montserrat"/>
                <a:ea typeface="Montserrat"/>
                <a:cs typeface="Montserrat"/>
                <a:sym typeface="Montserrat"/>
              </a:rPr>
              <a:t>Category Encoding</a:t>
            </a:r>
            <a:endParaRPr b="1" sz="2200">
              <a:solidFill>
                <a:schemeClr val="accent6"/>
              </a:solidFill>
              <a:latin typeface="Montserrat"/>
              <a:ea typeface="Montserrat"/>
              <a:cs typeface="Montserrat"/>
              <a:sym typeface="Montserrat"/>
            </a:endParaRPr>
          </a:p>
        </p:txBody>
      </p:sp>
      <p:sp>
        <p:nvSpPr>
          <p:cNvPr id="1151" name="Google Shape;1151;p61"/>
          <p:cNvSpPr/>
          <p:nvPr/>
        </p:nvSpPr>
        <p:spPr>
          <a:xfrm>
            <a:off x="6618175" y="3669775"/>
            <a:ext cx="2229900" cy="938400"/>
          </a:xfrm>
          <a:prstGeom prst="roundRect">
            <a:avLst>
              <a:gd fmla="val 19658"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6"/>
                </a:solidFill>
                <a:latin typeface="Montserrat"/>
                <a:ea typeface="Montserrat"/>
                <a:cs typeface="Montserrat"/>
                <a:sym typeface="Montserrat"/>
              </a:rPr>
              <a:t>Feature Selection</a:t>
            </a:r>
            <a:endParaRPr b="1" sz="2200">
              <a:solidFill>
                <a:schemeClr val="accent6"/>
              </a:solidFill>
              <a:latin typeface="Montserrat"/>
              <a:ea typeface="Montserrat"/>
              <a:cs typeface="Montserrat"/>
              <a:sym typeface="Montserrat"/>
            </a:endParaRPr>
          </a:p>
        </p:txBody>
      </p:sp>
      <p:cxnSp>
        <p:nvCxnSpPr>
          <p:cNvPr id="1152" name="Google Shape;1152;p61"/>
          <p:cNvCxnSpPr>
            <a:stCxn id="1147" idx="2"/>
            <a:endCxn id="1148" idx="0"/>
          </p:cNvCxnSpPr>
          <p:nvPr/>
        </p:nvCxnSpPr>
        <p:spPr>
          <a:xfrm flipH="1" rot="-5400000">
            <a:off x="1583825" y="1787825"/>
            <a:ext cx="628800" cy="600"/>
          </a:xfrm>
          <a:prstGeom prst="curvedConnector3">
            <a:avLst>
              <a:gd fmla="val 50002" name="adj1"/>
            </a:avLst>
          </a:prstGeom>
          <a:noFill/>
          <a:ln cap="flat" cmpd="sng" w="38100">
            <a:solidFill>
              <a:schemeClr val="accent4"/>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53" name="Google Shape;1153;p61"/>
          <p:cNvCxnSpPr>
            <a:stCxn id="1148" idx="2"/>
            <a:endCxn id="1149" idx="0"/>
          </p:cNvCxnSpPr>
          <p:nvPr/>
        </p:nvCxnSpPr>
        <p:spPr>
          <a:xfrm flipH="1" rot="-5400000">
            <a:off x="1583825" y="3355050"/>
            <a:ext cx="628800" cy="600"/>
          </a:xfrm>
          <a:prstGeom prst="curvedConnector3">
            <a:avLst>
              <a:gd fmla="val 50002" name="adj1"/>
            </a:avLst>
          </a:prstGeom>
          <a:noFill/>
          <a:ln cap="flat" cmpd="sng" w="38100">
            <a:solidFill>
              <a:schemeClr val="accent4"/>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54" name="Google Shape;1154;p61"/>
          <p:cNvCxnSpPr>
            <a:stCxn id="1149" idx="3"/>
            <a:endCxn id="1150" idx="1"/>
          </p:cNvCxnSpPr>
          <p:nvPr/>
        </p:nvCxnSpPr>
        <p:spPr>
          <a:xfrm>
            <a:off x="3336575" y="4138975"/>
            <a:ext cx="525900" cy="600"/>
          </a:xfrm>
          <a:prstGeom prst="curvedConnector3">
            <a:avLst>
              <a:gd fmla="val 49995" name="adj1"/>
            </a:avLst>
          </a:prstGeom>
          <a:noFill/>
          <a:ln cap="flat" cmpd="sng" w="38100">
            <a:solidFill>
              <a:schemeClr val="accent4"/>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55" name="Google Shape;1155;p61"/>
          <p:cNvCxnSpPr>
            <a:endCxn id="1151" idx="1"/>
          </p:cNvCxnSpPr>
          <p:nvPr/>
        </p:nvCxnSpPr>
        <p:spPr>
          <a:xfrm>
            <a:off x="6092275" y="4138375"/>
            <a:ext cx="525900" cy="600"/>
          </a:xfrm>
          <a:prstGeom prst="curvedConnector3">
            <a:avLst>
              <a:gd fmla="val 50000" name="adj1"/>
            </a:avLst>
          </a:prstGeom>
          <a:noFill/>
          <a:ln cap="flat" cmpd="sng" w="38100">
            <a:solidFill>
              <a:schemeClr val="accent4"/>
            </a:solidFill>
            <a:prstDash val="solid"/>
            <a:round/>
            <a:headEnd len="med" w="med" type="none"/>
            <a:tailEnd len="med" w="med" type="stealth"/>
          </a:ln>
          <a:effectLst>
            <a:outerShdw blurRad="57150" rotWithShape="0" algn="bl" dir="5400000" dist="19050">
              <a:srgbClr val="000000">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300"/>
                                        <p:tgtEl>
                                          <p:spTgt spid="1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300"/>
                                        <p:tgtEl>
                                          <p:spTgt spid="1152"/>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300"/>
                                        <p:tgtEl>
                                          <p:spTgt spid="1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300"/>
                                        <p:tgtEl>
                                          <p:spTgt spid="1153"/>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300"/>
                                        <p:tgtEl>
                                          <p:spTgt spid="1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300"/>
                                        <p:tgtEl>
                                          <p:spTgt spid="1154"/>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300"/>
                                        <p:tgtEl>
                                          <p:spTgt spid="1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300"/>
                                        <p:tgtEl>
                                          <p:spTgt spid="1155"/>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300"/>
                                        <p:tgtEl>
                                          <p:spTgt spid="1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62"/>
          <p:cNvSpPr/>
          <p:nvPr/>
        </p:nvSpPr>
        <p:spPr>
          <a:xfrm>
            <a:off x="302700" y="330275"/>
            <a:ext cx="8538600" cy="4522800"/>
          </a:xfrm>
          <a:prstGeom prst="roundRect">
            <a:avLst>
              <a:gd fmla="val 4211"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2"/>
          <p:cNvSpPr txBox="1"/>
          <p:nvPr/>
        </p:nvSpPr>
        <p:spPr>
          <a:xfrm>
            <a:off x="485950" y="493375"/>
            <a:ext cx="8193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accent6"/>
                </a:solidFill>
                <a:latin typeface="Francois One"/>
                <a:ea typeface="Francois One"/>
                <a:cs typeface="Francois One"/>
                <a:sym typeface="Francois One"/>
              </a:rPr>
              <a:t>Data Cleaning</a:t>
            </a:r>
            <a:endParaRPr b="1" sz="3500">
              <a:solidFill>
                <a:schemeClr val="accent6"/>
              </a:solidFill>
              <a:latin typeface="Francois One"/>
              <a:ea typeface="Francois One"/>
              <a:cs typeface="Francois One"/>
              <a:sym typeface="Francois One"/>
            </a:endParaRPr>
          </a:p>
        </p:txBody>
      </p:sp>
      <p:sp>
        <p:nvSpPr>
          <p:cNvPr id="1162" name="Google Shape;1162;p62"/>
          <p:cNvSpPr/>
          <p:nvPr/>
        </p:nvSpPr>
        <p:spPr>
          <a:xfrm>
            <a:off x="485950" y="1280175"/>
            <a:ext cx="2408700" cy="886800"/>
          </a:xfrm>
          <a:prstGeom prst="roundRect">
            <a:avLst>
              <a:gd fmla="val 18939"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FeatureDropper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Drops unused columns</a:t>
            </a:r>
            <a:endParaRPr>
              <a:solidFill>
                <a:schemeClr val="accent6"/>
              </a:solidFill>
              <a:latin typeface="Montserrat"/>
              <a:ea typeface="Montserrat"/>
              <a:cs typeface="Montserrat"/>
              <a:sym typeface="Montserrat"/>
            </a:endParaRPr>
          </a:p>
        </p:txBody>
      </p:sp>
      <p:sp>
        <p:nvSpPr>
          <p:cNvPr id="1163" name="Google Shape;1163;p62"/>
          <p:cNvSpPr/>
          <p:nvPr/>
        </p:nvSpPr>
        <p:spPr>
          <a:xfrm>
            <a:off x="3213425" y="1280175"/>
            <a:ext cx="2634000" cy="886800"/>
          </a:xfrm>
          <a:prstGeom prst="roundRect">
            <a:avLst>
              <a:gd fmla="val 18939"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TruckCreator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Creates “isTruck” variable</a:t>
            </a:r>
            <a:endParaRPr>
              <a:solidFill>
                <a:schemeClr val="accent6"/>
              </a:solidFill>
              <a:latin typeface="Montserrat"/>
              <a:ea typeface="Montserrat"/>
              <a:cs typeface="Montserrat"/>
              <a:sym typeface="Montserrat"/>
            </a:endParaRPr>
          </a:p>
        </p:txBody>
      </p:sp>
      <p:sp>
        <p:nvSpPr>
          <p:cNvPr id="1164" name="Google Shape;1164;p62"/>
          <p:cNvSpPr/>
          <p:nvPr/>
        </p:nvSpPr>
        <p:spPr>
          <a:xfrm>
            <a:off x="6166200" y="1280175"/>
            <a:ext cx="2513700" cy="886800"/>
          </a:xfrm>
          <a:prstGeom prst="roundRect">
            <a:avLst>
              <a:gd fmla="val 18939"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CabinModifier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Modifies “cabin” variable</a:t>
            </a:r>
            <a:endParaRPr>
              <a:solidFill>
                <a:schemeClr val="accent6"/>
              </a:solidFill>
              <a:latin typeface="Montserrat"/>
              <a:ea typeface="Montserrat"/>
              <a:cs typeface="Montserrat"/>
              <a:sym typeface="Montserrat"/>
            </a:endParaRPr>
          </a:p>
        </p:txBody>
      </p:sp>
      <p:sp>
        <p:nvSpPr>
          <p:cNvPr id="1165" name="Google Shape;1165;p62"/>
          <p:cNvSpPr/>
          <p:nvPr/>
        </p:nvSpPr>
        <p:spPr>
          <a:xfrm>
            <a:off x="6500550" y="2514775"/>
            <a:ext cx="2179200" cy="886800"/>
          </a:xfrm>
          <a:prstGeom prst="roundRect">
            <a:avLst>
              <a:gd fmla="val 18939"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BoolConverter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Converts to boolean</a:t>
            </a:r>
            <a:endParaRPr>
              <a:solidFill>
                <a:schemeClr val="accent6"/>
              </a:solidFill>
              <a:latin typeface="Montserrat"/>
              <a:ea typeface="Montserrat"/>
              <a:cs typeface="Montserrat"/>
              <a:sym typeface="Montserrat"/>
            </a:endParaRPr>
          </a:p>
        </p:txBody>
      </p:sp>
      <p:sp>
        <p:nvSpPr>
          <p:cNvPr id="1166" name="Google Shape;1166;p62"/>
          <p:cNvSpPr/>
          <p:nvPr/>
        </p:nvSpPr>
        <p:spPr>
          <a:xfrm>
            <a:off x="3425600" y="2514775"/>
            <a:ext cx="2769300" cy="886800"/>
          </a:xfrm>
          <a:prstGeom prst="roundRect">
            <a:avLst>
              <a:gd fmla="val 18939"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NumericTransformer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Strips units from columns</a:t>
            </a:r>
            <a:endParaRPr>
              <a:solidFill>
                <a:schemeClr val="accent6"/>
              </a:solidFill>
              <a:latin typeface="Montserrat"/>
              <a:ea typeface="Montserrat"/>
              <a:cs typeface="Montserrat"/>
              <a:sym typeface="Montserrat"/>
            </a:endParaRPr>
          </a:p>
        </p:txBody>
      </p:sp>
      <p:sp>
        <p:nvSpPr>
          <p:cNvPr id="1167" name="Google Shape;1167;p62"/>
          <p:cNvSpPr/>
          <p:nvPr/>
        </p:nvSpPr>
        <p:spPr>
          <a:xfrm>
            <a:off x="485950" y="2514775"/>
            <a:ext cx="2634000" cy="886800"/>
          </a:xfrm>
          <a:prstGeom prst="roundRect">
            <a:avLst>
              <a:gd fmla="val 18939"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IntegerConverter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Convert discrete columns</a:t>
            </a:r>
            <a:endParaRPr>
              <a:solidFill>
                <a:schemeClr val="accent6"/>
              </a:solidFill>
              <a:latin typeface="Montserrat"/>
              <a:ea typeface="Montserrat"/>
              <a:cs typeface="Montserrat"/>
              <a:sym typeface="Montserrat"/>
            </a:endParaRPr>
          </a:p>
        </p:txBody>
      </p:sp>
      <p:sp>
        <p:nvSpPr>
          <p:cNvPr id="1168" name="Google Shape;1168;p62"/>
          <p:cNvSpPr/>
          <p:nvPr/>
        </p:nvSpPr>
        <p:spPr>
          <a:xfrm>
            <a:off x="485950" y="3749375"/>
            <a:ext cx="2513700" cy="886800"/>
          </a:xfrm>
          <a:prstGeom prst="roundRect">
            <a:avLst>
              <a:gd fmla="val 18939"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CategoryConverter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Convert to category</a:t>
            </a:r>
            <a:endParaRPr>
              <a:solidFill>
                <a:schemeClr val="accent6"/>
              </a:solidFill>
              <a:latin typeface="Montserrat"/>
              <a:ea typeface="Montserrat"/>
              <a:cs typeface="Montserrat"/>
              <a:sym typeface="Montserrat"/>
            </a:endParaRPr>
          </a:p>
        </p:txBody>
      </p:sp>
      <p:sp>
        <p:nvSpPr>
          <p:cNvPr id="1169" name="Google Shape;1169;p62"/>
          <p:cNvSpPr/>
          <p:nvPr/>
        </p:nvSpPr>
        <p:spPr>
          <a:xfrm>
            <a:off x="3205700" y="3749375"/>
            <a:ext cx="2634000" cy="886800"/>
          </a:xfrm>
          <a:prstGeom prst="roundRect">
            <a:avLst>
              <a:gd fmla="val 18939"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DateConverter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Convert to datetime64[ns]</a:t>
            </a:r>
            <a:endParaRPr>
              <a:solidFill>
                <a:schemeClr val="accent6"/>
              </a:solidFill>
              <a:latin typeface="Montserrat"/>
              <a:ea typeface="Montserrat"/>
              <a:cs typeface="Montserrat"/>
              <a:sym typeface="Montserrat"/>
            </a:endParaRPr>
          </a:p>
        </p:txBody>
      </p:sp>
      <p:sp>
        <p:nvSpPr>
          <p:cNvPr id="1170" name="Google Shape;1170;p62"/>
          <p:cNvSpPr/>
          <p:nvPr/>
        </p:nvSpPr>
        <p:spPr>
          <a:xfrm>
            <a:off x="6045750" y="3749375"/>
            <a:ext cx="2634000" cy="886800"/>
          </a:xfrm>
          <a:prstGeom prst="roundRect">
            <a:avLst>
              <a:gd fmla="val 18939"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CarAgeCreator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Creates “car_age” variable</a:t>
            </a:r>
            <a:endParaRPr>
              <a:solidFill>
                <a:schemeClr val="accent6"/>
              </a:solidFill>
              <a:latin typeface="Montserrat"/>
              <a:ea typeface="Montserrat"/>
              <a:cs typeface="Montserrat"/>
              <a:sym typeface="Montserrat"/>
            </a:endParaRPr>
          </a:p>
        </p:txBody>
      </p:sp>
      <p:cxnSp>
        <p:nvCxnSpPr>
          <p:cNvPr id="1171" name="Google Shape;1171;p62"/>
          <p:cNvCxnSpPr>
            <a:stCxn id="1162" idx="3"/>
            <a:endCxn id="1163" idx="1"/>
          </p:cNvCxnSpPr>
          <p:nvPr/>
        </p:nvCxnSpPr>
        <p:spPr>
          <a:xfrm>
            <a:off x="2894650" y="1723575"/>
            <a:ext cx="318900" cy="600"/>
          </a:xfrm>
          <a:prstGeom prst="curvedConnector3">
            <a:avLst>
              <a:gd fmla="val 49980"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72" name="Google Shape;1172;p62"/>
          <p:cNvCxnSpPr>
            <a:stCxn id="1163" idx="3"/>
            <a:endCxn id="1164" idx="1"/>
          </p:cNvCxnSpPr>
          <p:nvPr/>
        </p:nvCxnSpPr>
        <p:spPr>
          <a:xfrm>
            <a:off x="5847425" y="1723575"/>
            <a:ext cx="318900" cy="600"/>
          </a:xfrm>
          <a:prstGeom prst="curvedConnector3">
            <a:avLst>
              <a:gd fmla="val 49980"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73" name="Google Shape;1173;p62"/>
          <p:cNvCxnSpPr>
            <a:stCxn id="1164" idx="2"/>
            <a:endCxn id="1165" idx="0"/>
          </p:cNvCxnSpPr>
          <p:nvPr/>
        </p:nvCxnSpPr>
        <p:spPr>
          <a:xfrm flipH="1" rot="-5400000">
            <a:off x="7332750" y="2257275"/>
            <a:ext cx="347700" cy="167100"/>
          </a:xfrm>
          <a:prstGeom prst="curvedConnector3">
            <a:avLst>
              <a:gd fmla="val 50014"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74" name="Google Shape;1174;p62"/>
          <p:cNvCxnSpPr>
            <a:stCxn id="1165" idx="1"/>
            <a:endCxn id="1166" idx="3"/>
          </p:cNvCxnSpPr>
          <p:nvPr/>
        </p:nvCxnSpPr>
        <p:spPr>
          <a:xfrm flipH="1">
            <a:off x="6194850" y="2958175"/>
            <a:ext cx="305700" cy="600"/>
          </a:xfrm>
          <a:prstGeom prst="curvedConnector3">
            <a:avLst>
              <a:gd fmla="val 49992"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75" name="Google Shape;1175;p62"/>
          <p:cNvCxnSpPr>
            <a:stCxn id="1166" idx="1"/>
            <a:endCxn id="1167" idx="3"/>
          </p:cNvCxnSpPr>
          <p:nvPr/>
        </p:nvCxnSpPr>
        <p:spPr>
          <a:xfrm flipH="1">
            <a:off x="3119900" y="2958175"/>
            <a:ext cx="305700" cy="600"/>
          </a:xfrm>
          <a:prstGeom prst="curvedConnector3">
            <a:avLst>
              <a:gd fmla="val 49992"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76" name="Google Shape;1176;p62"/>
          <p:cNvCxnSpPr>
            <a:stCxn id="1167" idx="2"/>
            <a:endCxn id="1168" idx="0"/>
          </p:cNvCxnSpPr>
          <p:nvPr/>
        </p:nvCxnSpPr>
        <p:spPr>
          <a:xfrm rot="5400000">
            <a:off x="1598950" y="3545275"/>
            <a:ext cx="347700" cy="60300"/>
          </a:xfrm>
          <a:prstGeom prst="curvedConnector3">
            <a:avLst>
              <a:gd fmla="val 50014"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77" name="Google Shape;1177;p62"/>
          <p:cNvCxnSpPr>
            <a:endCxn id="1169" idx="1"/>
          </p:cNvCxnSpPr>
          <p:nvPr/>
        </p:nvCxnSpPr>
        <p:spPr>
          <a:xfrm>
            <a:off x="2999600" y="4192175"/>
            <a:ext cx="206100" cy="600"/>
          </a:xfrm>
          <a:prstGeom prst="curvedConnector3">
            <a:avLst>
              <a:gd fmla="val 50000"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78" name="Google Shape;1178;p62"/>
          <p:cNvCxnSpPr>
            <a:stCxn id="1169" idx="3"/>
            <a:endCxn id="1170" idx="1"/>
          </p:cNvCxnSpPr>
          <p:nvPr/>
        </p:nvCxnSpPr>
        <p:spPr>
          <a:xfrm>
            <a:off x="5839700" y="4192775"/>
            <a:ext cx="206100" cy="600"/>
          </a:xfrm>
          <a:prstGeom prst="curvedConnector3">
            <a:avLst>
              <a:gd fmla="val 49988"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79" name="Google Shape;1179;p62"/>
          <p:cNvCxnSpPr>
            <a:stCxn id="1160" idx="3"/>
          </p:cNvCxnSpPr>
          <p:nvPr/>
        </p:nvCxnSpPr>
        <p:spPr>
          <a:xfrm>
            <a:off x="8841300" y="2591675"/>
            <a:ext cx="616800" cy="0"/>
          </a:xfrm>
          <a:prstGeom prst="straightConnector1">
            <a:avLst/>
          </a:prstGeom>
          <a:noFill/>
          <a:ln cap="flat" cmpd="sng" w="76200">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transition spd="med">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63"/>
          <p:cNvSpPr/>
          <p:nvPr/>
        </p:nvSpPr>
        <p:spPr>
          <a:xfrm>
            <a:off x="313600" y="1201500"/>
            <a:ext cx="8538600" cy="2780400"/>
          </a:xfrm>
          <a:prstGeom prst="roundRect">
            <a:avLst>
              <a:gd fmla="val 8254"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txBox="1"/>
          <p:nvPr/>
        </p:nvSpPr>
        <p:spPr>
          <a:xfrm>
            <a:off x="485950" y="1404000"/>
            <a:ext cx="8193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accent6"/>
                </a:solidFill>
                <a:latin typeface="Francois One"/>
                <a:ea typeface="Francois One"/>
                <a:cs typeface="Francois One"/>
                <a:sym typeface="Francois One"/>
              </a:rPr>
              <a:t>Imputing</a:t>
            </a:r>
            <a:endParaRPr b="1" sz="3500">
              <a:solidFill>
                <a:schemeClr val="accent6"/>
              </a:solidFill>
              <a:latin typeface="Francois One"/>
              <a:ea typeface="Francois One"/>
              <a:cs typeface="Francois One"/>
              <a:sym typeface="Francois One"/>
            </a:endParaRPr>
          </a:p>
        </p:txBody>
      </p:sp>
      <p:sp>
        <p:nvSpPr>
          <p:cNvPr id="1186" name="Google Shape;1186;p63"/>
          <p:cNvSpPr/>
          <p:nvPr/>
        </p:nvSpPr>
        <p:spPr>
          <a:xfrm>
            <a:off x="554500" y="2370900"/>
            <a:ext cx="3862800" cy="1269900"/>
          </a:xfrm>
          <a:prstGeom prst="roundRect">
            <a:avLst>
              <a:gd fmla="val 14375"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NumericImputer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Imputes null values in numeric columns using the mean value</a:t>
            </a:r>
            <a:endParaRPr>
              <a:solidFill>
                <a:schemeClr val="accent6"/>
              </a:solidFill>
              <a:latin typeface="Montserrat"/>
              <a:ea typeface="Montserrat"/>
              <a:cs typeface="Montserrat"/>
              <a:sym typeface="Montserrat"/>
            </a:endParaRPr>
          </a:p>
        </p:txBody>
      </p:sp>
      <p:cxnSp>
        <p:nvCxnSpPr>
          <p:cNvPr id="1187" name="Google Shape;1187;p63"/>
          <p:cNvCxnSpPr>
            <a:stCxn id="1184" idx="3"/>
          </p:cNvCxnSpPr>
          <p:nvPr/>
        </p:nvCxnSpPr>
        <p:spPr>
          <a:xfrm>
            <a:off x="8852200" y="2591700"/>
            <a:ext cx="606000" cy="0"/>
          </a:xfrm>
          <a:prstGeom prst="straightConnector1">
            <a:avLst/>
          </a:prstGeom>
          <a:noFill/>
          <a:ln cap="flat" cmpd="sng" w="76200">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188" name="Google Shape;1188;p63"/>
          <p:cNvSpPr/>
          <p:nvPr/>
        </p:nvSpPr>
        <p:spPr>
          <a:xfrm>
            <a:off x="4726700" y="2370900"/>
            <a:ext cx="3862800" cy="1269900"/>
          </a:xfrm>
          <a:prstGeom prst="roundRect">
            <a:avLst>
              <a:gd fmla="val 16403"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BoolImputer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Imputes null values in boolean columns using the most frequent value</a:t>
            </a:r>
            <a:endParaRPr>
              <a:solidFill>
                <a:schemeClr val="accent6"/>
              </a:solidFill>
              <a:latin typeface="Montserrat"/>
              <a:ea typeface="Montserrat"/>
              <a:cs typeface="Montserrat"/>
              <a:sym typeface="Montserrat"/>
            </a:endParaRPr>
          </a:p>
        </p:txBody>
      </p:sp>
      <p:cxnSp>
        <p:nvCxnSpPr>
          <p:cNvPr id="1189" name="Google Shape;1189;p63"/>
          <p:cNvCxnSpPr>
            <a:stCxn id="1186" idx="3"/>
            <a:endCxn id="1188" idx="1"/>
          </p:cNvCxnSpPr>
          <p:nvPr/>
        </p:nvCxnSpPr>
        <p:spPr>
          <a:xfrm>
            <a:off x="4417300" y="3005850"/>
            <a:ext cx="309300" cy="600"/>
          </a:xfrm>
          <a:prstGeom prst="curvedConnector3">
            <a:avLst>
              <a:gd fmla="val 50016"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190" name="Google Shape;1190;p63"/>
          <p:cNvCxnSpPr>
            <a:endCxn id="1184" idx="1"/>
          </p:cNvCxnSpPr>
          <p:nvPr/>
        </p:nvCxnSpPr>
        <p:spPr>
          <a:xfrm>
            <a:off x="-281900" y="2591700"/>
            <a:ext cx="595500" cy="0"/>
          </a:xfrm>
          <a:prstGeom prst="straightConnector1">
            <a:avLst/>
          </a:prstGeom>
          <a:noFill/>
          <a:ln cap="flat" cmpd="sng" w="76200">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64"/>
          <p:cNvSpPr/>
          <p:nvPr/>
        </p:nvSpPr>
        <p:spPr>
          <a:xfrm>
            <a:off x="302700" y="330275"/>
            <a:ext cx="8538600" cy="4522800"/>
          </a:xfrm>
          <a:prstGeom prst="roundRect">
            <a:avLst>
              <a:gd fmla="val 4211"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4"/>
          <p:cNvSpPr txBox="1"/>
          <p:nvPr/>
        </p:nvSpPr>
        <p:spPr>
          <a:xfrm>
            <a:off x="485950" y="493375"/>
            <a:ext cx="8193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accent6"/>
                </a:solidFill>
                <a:latin typeface="Francois One"/>
                <a:ea typeface="Francois One"/>
                <a:cs typeface="Francois One"/>
                <a:sym typeface="Francois One"/>
              </a:rPr>
              <a:t>Dimensionality Reduction</a:t>
            </a:r>
            <a:endParaRPr b="1" sz="3500">
              <a:solidFill>
                <a:schemeClr val="accent6"/>
              </a:solidFill>
              <a:latin typeface="Francois One"/>
              <a:ea typeface="Francois One"/>
              <a:cs typeface="Francois One"/>
              <a:sym typeface="Francois One"/>
            </a:endParaRPr>
          </a:p>
        </p:txBody>
      </p:sp>
      <p:sp>
        <p:nvSpPr>
          <p:cNvPr id="1197" name="Google Shape;1197;p64"/>
          <p:cNvSpPr/>
          <p:nvPr/>
        </p:nvSpPr>
        <p:spPr>
          <a:xfrm>
            <a:off x="485950" y="1280175"/>
            <a:ext cx="2408700" cy="1177500"/>
          </a:xfrm>
          <a:prstGeom prst="roundRect">
            <a:avLst>
              <a:gd fmla="val 14265"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FuelPCA()</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Reduces 2 fuel-related variables into 1 variable</a:t>
            </a:r>
            <a:endParaRPr>
              <a:solidFill>
                <a:schemeClr val="accent6"/>
              </a:solidFill>
              <a:latin typeface="Montserrat"/>
              <a:ea typeface="Montserrat"/>
              <a:cs typeface="Montserrat"/>
              <a:sym typeface="Montserrat"/>
            </a:endParaRPr>
          </a:p>
        </p:txBody>
      </p:sp>
      <p:sp>
        <p:nvSpPr>
          <p:cNvPr id="1198" name="Google Shape;1198;p64"/>
          <p:cNvSpPr/>
          <p:nvPr/>
        </p:nvSpPr>
        <p:spPr>
          <a:xfrm>
            <a:off x="485950" y="2831875"/>
            <a:ext cx="2408700" cy="1773300"/>
          </a:xfrm>
          <a:prstGeom prst="roundRect">
            <a:avLst>
              <a:gd fmla="val 10256"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EngineScaler</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Applies min-max normalization on all engine-related columns</a:t>
            </a:r>
            <a:endParaRPr>
              <a:solidFill>
                <a:schemeClr val="accent6"/>
              </a:solidFill>
              <a:latin typeface="Montserrat"/>
              <a:ea typeface="Montserrat"/>
              <a:cs typeface="Montserrat"/>
              <a:sym typeface="Montserrat"/>
            </a:endParaRPr>
          </a:p>
        </p:txBody>
      </p:sp>
      <p:sp>
        <p:nvSpPr>
          <p:cNvPr id="1199" name="Google Shape;1199;p64"/>
          <p:cNvSpPr/>
          <p:nvPr/>
        </p:nvSpPr>
        <p:spPr>
          <a:xfrm>
            <a:off x="3260351" y="2991175"/>
            <a:ext cx="2645100" cy="1454700"/>
          </a:xfrm>
          <a:prstGeom prst="roundRect">
            <a:avLst>
              <a:gd fmla="val 10256"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EnginePCA</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Reduces all normalized engine-related columns into 1 variable</a:t>
            </a:r>
            <a:endParaRPr>
              <a:solidFill>
                <a:schemeClr val="accent6"/>
              </a:solidFill>
              <a:latin typeface="Montserrat"/>
              <a:ea typeface="Montserrat"/>
              <a:cs typeface="Montserrat"/>
              <a:sym typeface="Montserrat"/>
            </a:endParaRPr>
          </a:p>
        </p:txBody>
      </p:sp>
      <p:sp>
        <p:nvSpPr>
          <p:cNvPr id="1200" name="Google Shape;1200;p64"/>
          <p:cNvSpPr/>
          <p:nvPr/>
        </p:nvSpPr>
        <p:spPr>
          <a:xfrm>
            <a:off x="3260350" y="1280175"/>
            <a:ext cx="2645100" cy="1177500"/>
          </a:xfrm>
          <a:prstGeom prst="roundRect">
            <a:avLst>
              <a:gd fmla="val 10256"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CarUsagePCA</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Reduces 2 usage-related variables into 1 variable</a:t>
            </a:r>
            <a:endParaRPr>
              <a:solidFill>
                <a:schemeClr val="accent6"/>
              </a:solidFill>
              <a:latin typeface="Montserrat"/>
              <a:ea typeface="Montserrat"/>
              <a:cs typeface="Montserrat"/>
              <a:sym typeface="Montserrat"/>
            </a:endParaRPr>
          </a:p>
        </p:txBody>
      </p:sp>
      <p:sp>
        <p:nvSpPr>
          <p:cNvPr id="1201" name="Google Shape;1201;p64"/>
          <p:cNvSpPr/>
          <p:nvPr/>
        </p:nvSpPr>
        <p:spPr>
          <a:xfrm>
            <a:off x="6271150" y="1844400"/>
            <a:ext cx="2408700" cy="1454700"/>
          </a:xfrm>
          <a:prstGeom prst="roundRect">
            <a:avLst>
              <a:gd fmla="val 10256" name="adj"/>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6"/>
                </a:solidFill>
                <a:latin typeface="Montserrat"/>
                <a:ea typeface="Montserrat"/>
                <a:cs typeface="Montserrat"/>
                <a:sym typeface="Montserrat"/>
              </a:rPr>
              <a:t>CarSpaceAvg</a:t>
            </a:r>
            <a:r>
              <a:rPr b="1" lang="en" sz="1600">
                <a:solidFill>
                  <a:schemeClr val="accent6"/>
                </a:solidFill>
                <a:latin typeface="Montserrat"/>
                <a:ea typeface="Montserrat"/>
                <a:cs typeface="Montserrat"/>
                <a:sym typeface="Montserrat"/>
              </a:rPr>
              <a:t>()</a:t>
            </a:r>
            <a:endParaRPr b="1" sz="1600">
              <a:solidFill>
                <a:schemeClr val="accent6"/>
              </a:solidFill>
              <a:latin typeface="Montserrat"/>
              <a:ea typeface="Montserrat"/>
              <a:cs typeface="Montserrat"/>
              <a:sym typeface="Montserrat"/>
            </a:endParaRPr>
          </a:p>
          <a:p>
            <a:pPr indent="0" lvl="0" marL="0" rtl="0" algn="ctr">
              <a:lnSpc>
                <a:spcPct val="115000"/>
              </a:lnSpc>
              <a:spcBef>
                <a:spcPts val="1000"/>
              </a:spcBef>
              <a:spcAft>
                <a:spcPts val="1000"/>
              </a:spcAft>
              <a:buNone/>
            </a:pPr>
            <a:r>
              <a:rPr lang="en">
                <a:solidFill>
                  <a:schemeClr val="accent6"/>
                </a:solidFill>
                <a:latin typeface="Montserrat"/>
                <a:ea typeface="Montserrat"/>
                <a:cs typeface="Montserrat"/>
                <a:sym typeface="Montserrat"/>
              </a:rPr>
              <a:t>Reduces car dimension-related variables into 1 variable</a:t>
            </a:r>
            <a:endParaRPr>
              <a:solidFill>
                <a:schemeClr val="accent6"/>
              </a:solidFill>
              <a:latin typeface="Montserrat"/>
              <a:ea typeface="Montserrat"/>
              <a:cs typeface="Montserrat"/>
              <a:sym typeface="Montserrat"/>
            </a:endParaRPr>
          </a:p>
        </p:txBody>
      </p:sp>
      <p:cxnSp>
        <p:nvCxnSpPr>
          <p:cNvPr id="1202" name="Google Shape;1202;p64"/>
          <p:cNvCxnSpPr>
            <a:stCxn id="1197" idx="2"/>
            <a:endCxn id="1198" idx="0"/>
          </p:cNvCxnSpPr>
          <p:nvPr/>
        </p:nvCxnSpPr>
        <p:spPr>
          <a:xfrm flipH="1" rot="-5400000">
            <a:off x="1503550" y="2644425"/>
            <a:ext cx="374100" cy="600"/>
          </a:xfrm>
          <a:prstGeom prst="curvedConnector3">
            <a:avLst>
              <a:gd fmla="val 50013"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203" name="Google Shape;1203;p64"/>
          <p:cNvCxnSpPr>
            <a:stCxn id="1198" idx="3"/>
            <a:endCxn id="1199" idx="1"/>
          </p:cNvCxnSpPr>
          <p:nvPr/>
        </p:nvCxnSpPr>
        <p:spPr>
          <a:xfrm>
            <a:off x="2894650" y="3718525"/>
            <a:ext cx="365700" cy="600"/>
          </a:xfrm>
          <a:prstGeom prst="curvedConnector3">
            <a:avLst>
              <a:gd fmla="val 50000"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204" name="Google Shape;1204;p64"/>
          <p:cNvCxnSpPr>
            <a:stCxn id="1199" idx="0"/>
            <a:endCxn id="1200" idx="2"/>
          </p:cNvCxnSpPr>
          <p:nvPr/>
        </p:nvCxnSpPr>
        <p:spPr>
          <a:xfrm rot="-5400000">
            <a:off x="4316501" y="2724175"/>
            <a:ext cx="533400" cy="600"/>
          </a:xfrm>
          <a:prstGeom prst="curvedConnector3">
            <a:avLst>
              <a:gd fmla="val 50009"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205" name="Google Shape;1205;p64"/>
          <p:cNvCxnSpPr>
            <a:stCxn id="1200" idx="3"/>
            <a:endCxn id="1201" idx="1"/>
          </p:cNvCxnSpPr>
          <p:nvPr/>
        </p:nvCxnSpPr>
        <p:spPr>
          <a:xfrm>
            <a:off x="5905450" y="1868925"/>
            <a:ext cx="365700" cy="702900"/>
          </a:xfrm>
          <a:prstGeom prst="curvedConnector3">
            <a:avLst>
              <a:gd fmla="val 50000" name="adj1"/>
            </a:avLst>
          </a:prstGeom>
          <a:noFill/>
          <a:ln cap="flat" cmpd="sng" w="19050">
            <a:solidFill>
              <a:schemeClr val="accent5"/>
            </a:solidFill>
            <a:prstDash val="solid"/>
            <a:round/>
            <a:headEnd len="med" w="med" type="none"/>
            <a:tailEnd len="med" w="med" type="stealth"/>
          </a:ln>
          <a:effectLst>
            <a:outerShdw blurRad="57150" rotWithShape="0" algn="bl" dir="5400000" dist="19050">
              <a:srgbClr val="000000">
                <a:alpha val="50000"/>
              </a:srgbClr>
            </a:outerShdw>
          </a:effectLst>
        </p:spPr>
      </p:cxnSp>
      <p:cxnSp>
        <p:nvCxnSpPr>
          <p:cNvPr id="1206" name="Google Shape;1206;p64"/>
          <p:cNvCxnSpPr>
            <a:endCxn id="1195" idx="1"/>
          </p:cNvCxnSpPr>
          <p:nvPr/>
        </p:nvCxnSpPr>
        <p:spPr>
          <a:xfrm>
            <a:off x="-282000" y="2591675"/>
            <a:ext cx="584700" cy="0"/>
          </a:xfrm>
          <a:prstGeom prst="straightConnector1">
            <a:avLst/>
          </a:prstGeom>
          <a:noFill/>
          <a:ln cap="flat" cmpd="sng" w="76200">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207" name="Google Shape;1207;p64"/>
          <p:cNvCxnSpPr>
            <a:stCxn id="1195" idx="3"/>
          </p:cNvCxnSpPr>
          <p:nvPr/>
        </p:nvCxnSpPr>
        <p:spPr>
          <a:xfrm>
            <a:off x="8841300" y="2591675"/>
            <a:ext cx="963900" cy="0"/>
          </a:xfrm>
          <a:prstGeom prst="straightConnector1">
            <a:avLst/>
          </a:prstGeom>
          <a:noFill/>
          <a:ln cap="flat" cmpd="sng" w="76200">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mc:AlternateContent>
    <mc:Choice Requires="p14">
      <p:transition spd="med" p14:dur="600">
        <p:push/>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65"/>
          <p:cNvSpPr/>
          <p:nvPr/>
        </p:nvSpPr>
        <p:spPr>
          <a:xfrm>
            <a:off x="1028475" y="1066450"/>
            <a:ext cx="3276000" cy="3050400"/>
          </a:xfrm>
          <a:prstGeom prst="roundRect">
            <a:avLst>
              <a:gd fmla="val 4211"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5"/>
          <p:cNvSpPr txBox="1"/>
          <p:nvPr/>
        </p:nvSpPr>
        <p:spPr>
          <a:xfrm>
            <a:off x="1211725" y="1228825"/>
            <a:ext cx="28392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accent6"/>
                </a:solidFill>
                <a:latin typeface="Francois One"/>
                <a:ea typeface="Francois One"/>
                <a:cs typeface="Francois One"/>
                <a:sym typeface="Francois One"/>
              </a:rPr>
              <a:t>Category Encoding</a:t>
            </a:r>
            <a:endParaRPr b="1" sz="3500">
              <a:solidFill>
                <a:schemeClr val="accent6"/>
              </a:solidFill>
              <a:latin typeface="Francois One"/>
              <a:ea typeface="Francois One"/>
              <a:cs typeface="Francois One"/>
              <a:sym typeface="Francois One"/>
            </a:endParaRPr>
          </a:p>
        </p:txBody>
      </p:sp>
      <p:cxnSp>
        <p:nvCxnSpPr>
          <p:cNvPr id="1214" name="Google Shape;1214;p65"/>
          <p:cNvCxnSpPr>
            <a:stCxn id="1212" idx="3"/>
            <a:endCxn id="1215" idx="1"/>
          </p:cNvCxnSpPr>
          <p:nvPr/>
        </p:nvCxnSpPr>
        <p:spPr>
          <a:xfrm>
            <a:off x="4304475" y="2591650"/>
            <a:ext cx="641400" cy="0"/>
          </a:xfrm>
          <a:prstGeom prst="straightConnector1">
            <a:avLst/>
          </a:prstGeom>
          <a:noFill/>
          <a:ln cap="flat" cmpd="sng" w="76200">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216" name="Google Shape;1216;p65"/>
          <p:cNvCxnSpPr>
            <a:endCxn id="1212" idx="1"/>
          </p:cNvCxnSpPr>
          <p:nvPr/>
        </p:nvCxnSpPr>
        <p:spPr>
          <a:xfrm>
            <a:off x="-50625" y="2591650"/>
            <a:ext cx="1079100" cy="0"/>
          </a:xfrm>
          <a:prstGeom prst="straightConnector1">
            <a:avLst/>
          </a:prstGeom>
          <a:noFill/>
          <a:ln cap="flat" cmpd="sng" w="76200">
            <a:solidFill>
              <a:schemeClr val="accent4"/>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217" name="Google Shape;1217;p65"/>
          <p:cNvSpPr txBox="1"/>
          <p:nvPr/>
        </p:nvSpPr>
        <p:spPr>
          <a:xfrm>
            <a:off x="1028475" y="2524175"/>
            <a:ext cx="3276000" cy="139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Montserrat"/>
              <a:buChar char="●"/>
            </a:pPr>
            <a:r>
              <a:rPr lang="en">
                <a:solidFill>
                  <a:schemeClr val="accent6"/>
                </a:solidFill>
                <a:latin typeface="Montserrat"/>
                <a:ea typeface="Montserrat"/>
                <a:cs typeface="Montserrat"/>
                <a:sym typeface="Montserrat"/>
              </a:rPr>
              <a:t>One-hot encode categorical variables</a:t>
            </a:r>
            <a:endParaRPr>
              <a:solidFill>
                <a:schemeClr val="accent6"/>
              </a:solidFill>
              <a:latin typeface="Montserrat"/>
              <a:ea typeface="Montserrat"/>
              <a:cs typeface="Montserrat"/>
              <a:sym typeface="Montserrat"/>
            </a:endParaRPr>
          </a:p>
          <a:p>
            <a:pPr indent="-317500" lvl="0" marL="457200" rtl="0" algn="l">
              <a:spcBef>
                <a:spcPts val="1000"/>
              </a:spcBef>
              <a:spcAft>
                <a:spcPts val="1000"/>
              </a:spcAft>
              <a:buClr>
                <a:schemeClr val="accent6"/>
              </a:buClr>
              <a:buSzPts val="1400"/>
              <a:buFont typeface="Montserrat"/>
              <a:buChar char="●"/>
            </a:pPr>
            <a:r>
              <a:rPr lang="en">
                <a:solidFill>
                  <a:schemeClr val="accent6"/>
                </a:solidFill>
                <a:latin typeface="Montserrat"/>
                <a:ea typeface="Montserrat"/>
                <a:cs typeface="Montserrat"/>
                <a:sym typeface="Montserrat"/>
              </a:rPr>
              <a:t>Combine all variables created from one-hot into 1 variable using PCA</a:t>
            </a:r>
            <a:endParaRPr>
              <a:solidFill>
                <a:schemeClr val="accent6"/>
              </a:solidFill>
              <a:latin typeface="Montserrat"/>
              <a:ea typeface="Montserrat"/>
              <a:cs typeface="Montserrat"/>
              <a:sym typeface="Montserrat"/>
            </a:endParaRPr>
          </a:p>
        </p:txBody>
      </p:sp>
      <p:sp>
        <p:nvSpPr>
          <p:cNvPr id="1215" name="Google Shape;1215;p65"/>
          <p:cNvSpPr/>
          <p:nvPr/>
        </p:nvSpPr>
        <p:spPr>
          <a:xfrm>
            <a:off x="4945875" y="1066450"/>
            <a:ext cx="3276000" cy="3050400"/>
          </a:xfrm>
          <a:prstGeom prst="roundRect">
            <a:avLst>
              <a:gd fmla="val 4211" name="adj"/>
            </a:avLst>
          </a:prstGeom>
          <a:solidFill>
            <a:schemeClr val="accen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5"/>
          <p:cNvSpPr txBox="1"/>
          <p:nvPr/>
        </p:nvSpPr>
        <p:spPr>
          <a:xfrm>
            <a:off x="5129125" y="1228825"/>
            <a:ext cx="28392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accent6"/>
                </a:solidFill>
                <a:latin typeface="Francois One"/>
                <a:ea typeface="Francois One"/>
                <a:cs typeface="Francois One"/>
                <a:sym typeface="Francois One"/>
              </a:rPr>
              <a:t>Feature Selection</a:t>
            </a:r>
            <a:endParaRPr b="1" sz="3500">
              <a:solidFill>
                <a:schemeClr val="accent6"/>
              </a:solidFill>
              <a:latin typeface="Francois One"/>
              <a:ea typeface="Francois One"/>
              <a:cs typeface="Francois One"/>
              <a:sym typeface="Francois One"/>
            </a:endParaRPr>
          </a:p>
        </p:txBody>
      </p:sp>
      <p:sp>
        <p:nvSpPr>
          <p:cNvPr id="1219" name="Google Shape;1219;p65"/>
          <p:cNvSpPr txBox="1"/>
          <p:nvPr/>
        </p:nvSpPr>
        <p:spPr>
          <a:xfrm>
            <a:off x="4945950" y="2490925"/>
            <a:ext cx="3276000" cy="139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Font typeface="Montserrat"/>
              <a:buChar char="●"/>
            </a:pPr>
            <a:r>
              <a:rPr lang="en">
                <a:solidFill>
                  <a:schemeClr val="accent6"/>
                </a:solidFill>
                <a:latin typeface="Montserrat"/>
                <a:ea typeface="Montserrat"/>
                <a:cs typeface="Montserrat"/>
                <a:sym typeface="Montserrat"/>
              </a:rPr>
              <a:t>Eliminates unused columns/variables</a:t>
            </a:r>
            <a:endParaRPr>
              <a:solidFill>
                <a:schemeClr val="accent6"/>
              </a:solidFill>
              <a:latin typeface="Montserrat"/>
              <a:ea typeface="Montserrat"/>
              <a:cs typeface="Montserrat"/>
              <a:sym typeface="Montserrat"/>
            </a:endParaRPr>
          </a:p>
          <a:p>
            <a:pPr indent="-317500" lvl="0" marL="457200" rtl="0" algn="l">
              <a:spcBef>
                <a:spcPts val="1000"/>
              </a:spcBef>
              <a:spcAft>
                <a:spcPts val="1000"/>
              </a:spcAft>
              <a:buClr>
                <a:schemeClr val="accent6"/>
              </a:buClr>
              <a:buSzPts val="1400"/>
              <a:buFont typeface="Montserrat"/>
              <a:buChar char="●"/>
            </a:pPr>
            <a:r>
              <a:rPr lang="en">
                <a:solidFill>
                  <a:schemeClr val="accent6"/>
                </a:solidFill>
                <a:latin typeface="Montserrat"/>
                <a:ea typeface="Montserrat"/>
                <a:cs typeface="Montserrat"/>
                <a:sym typeface="Montserrat"/>
              </a:rPr>
              <a:t>Selects best features based on recursive feature extraction results</a:t>
            </a:r>
            <a:endParaRPr>
              <a:solidFill>
                <a:schemeClr val="accent6"/>
              </a:solidFill>
              <a:latin typeface="Montserrat"/>
              <a:ea typeface="Montserrat"/>
              <a:cs typeface="Montserrat"/>
              <a:sym typeface="Montserrat"/>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300"/>
                                        <p:tgtEl>
                                          <p:spTgt spid="1214"/>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3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300"/>
                                        <p:tgtEl>
                                          <p:spTgt spid="1218"/>
                                        </p:tgtEl>
                                      </p:cBhvr>
                                    </p:animEffect>
                                  </p:childTnLst>
                                </p:cTn>
                              </p:par>
                              <p:par>
                                <p:cTn fill="hold" nodeType="with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300"/>
                                        <p:tgtEl>
                                          <p:spTgt spid="1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9"/>
          <p:cNvSpPr txBox="1"/>
          <p:nvPr>
            <p:ph idx="1" type="subTitle"/>
          </p:nvPr>
        </p:nvSpPr>
        <p:spPr>
          <a:xfrm>
            <a:off x="542375" y="1545500"/>
            <a:ext cx="6171600" cy="2940000"/>
          </a:xfrm>
          <a:prstGeom prst="rect">
            <a:avLst/>
          </a:prstGeom>
        </p:spPr>
        <p:txBody>
          <a:bodyPr anchorCtr="0" anchor="t" bIns="91425" lIns="0" spcFirstLastPara="1" rIns="0" wrap="square" tIns="91425">
            <a:spAutoFit/>
          </a:bodyPr>
          <a:lstStyle/>
          <a:p>
            <a:pPr indent="0" lvl="0" marL="0" rtl="0" algn="l">
              <a:lnSpc>
                <a:spcPct val="150000"/>
              </a:lnSpc>
              <a:spcBef>
                <a:spcPts val="0"/>
              </a:spcBef>
              <a:spcAft>
                <a:spcPts val="0"/>
              </a:spcAft>
              <a:buNone/>
            </a:pPr>
            <a:r>
              <a:rPr b="1" lang="en" sz="2200" u="sng"/>
              <a:t>Practical Motivation:</a:t>
            </a:r>
            <a:endParaRPr b="1" sz="2200" u="sng"/>
          </a:p>
          <a:p>
            <a:pPr indent="0" lvl="0" marL="0" rtl="0" algn="l">
              <a:lnSpc>
                <a:spcPct val="150000"/>
              </a:lnSpc>
              <a:spcBef>
                <a:spcPts val="0"/>
              </a:spcBef>
              <a:spcAft>
                <a:spcPts val="0"/>
              </a:spcAft>
              <a:buNone/>
            </a:pPr>
            <a:r>
              <a:rPr lang="en" sz="2200"/>
              <a:t>In Singapore, new car registration -&gt; expensive</a:t>
            </a:r>
            <a:endParaRPr sz="2200"/>
          </a:p>
          <a:p>
            <a:pPr indent="-368300" lvl="0" marL="457200" rtl="0" algn="l">
              <a:lnSpc>
                <a:spcPct val="150000"/>
              </a:lnSpc>
              <a:spcBef>
                <a:spcPts val="0"/>
              </a:spcBef>
              <a:spcAft>
                <a:spcPts val="0"/>
              </a:spcAft>
              <a:buClr>
                <a:schemeClr val="accent6"/>
              </a:buClr>
              <a:buSzPts val="2200"/>
              <a:buChar char="-"/>
            </a:pPr>
            <a:r>
              <a:rPr lang="en" sz="2200"/>
              <a:t>We want to improve the market for used cars in SG</a:t>
            </a:r>
            <a:endParaRPr/>
          </a:p>
          <a:p>
            <a:pPr indent="0" lvl="0" marL="0" rtl="0" algn="l">
              <a:spcBef>
                <a:spcPts val="0"/>
              </a:spcBef>
              <a:spcAft>
                <a:spcPts val="0"/>
              </a:spcAft>
              <a:buNone/>
            </a:pPr>
            <a:r>
              <a:t/>
            </a:r>
            <a:endParaRPr sz="1400"/>
          </a:p>
        </p:txBody>
      </p:sp>
      <p:sp>
        <p:nvSpPr>
          <p:cNvPr id="573" name="Google Shape;573;p39"/>
          <p:cNvSpPr txBox="1"/>
          <p:nvPr>
            <p:ph type="title"/>
          </p:nvPr>
        </p:nvSpPr>
        <p:spPr>
          <a:xfrm>
            <a:off x="720000" y="540000"/>
            <a:ext cx="7704000" cy="676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4000"/>
              <a:t>Problem Formulation</a:t>
            </a:r>
            <a:endParaRPr sz="4000"/>
          </a:p>
        </p:txBody>
      </p:sp>
      <p:grpSp>
        <p:nvGrpSpPr>
          <p:cNvPr id="574" name="Google Shape;574;p39"/>
          <p:cNvGrpSpPr/>
          <p:nvPr/>
        </p:nvGrpSpPr>
        <p:grpSpPr>
          <a:xfrm rot="2705703">
            <a:off x="7022658" y="1648058"/>
            <a:ext cx="1706750" cy="1628002"/>
            <a:chOff x="555775" y="5669725"/>
            <a:chExt cx="1291650" cy="1234300"/>
          </a:xfrm>
        </p:grpSpPr>
        <p:sp>
          <p:nvSpPr>
            <p:cNvPr id="575" name="Google Shape;575;p39"/>
            <p:cNvSpPr/>
            <p:nvPr/>
          </p:nvSpPr>
          <p:spPr>
            <a:xfrm>
              <a:off x="1205500" y="6271075"/>
              <a:ext cx="277850" cy="272800"/>
            </a:xfrm>
            <a:custGeom>
              <a:rect b="b" l="l" r="r" t="t"/>
              <a:pathLst>
                <a:path extrusionOk="0" h="10912" w="11114">
                  <a:moveTo>
                    <a:pt x="1838" y="0"/>
                  </a:moveTo>
                  <a:cubicBezTo>
                    <a:pt x="1424" y="0"/>
                    <a:pt x="1009" y="168"/>
                    <a:pt x="673" y="504"/>
                  </a:cubicBezTo>
                  <a:cubicBezTo>
                    <a:pt x="1" y="1177"/>
                    <a:pt x="1" y="2207"/>
                    <a:pt x="673" y="2879"/>
                  </a:cubicBezTo>
                  <a:lnTo>
                    <a:pt x="8111" y="10407"/>
                  </a:lnTo>
                  <a:cubicBezTo>
                    <a:pt x="8447" y="10743"/>
                    <a:pt x="8862" y="10911"/>
                    <a:pt x="9276" y="10911"/>
                  </a:cubicBezTo>
                  <a:cubicBezTo>
                    <a:pt x="9691" y="10911"/>
                    <a:pt x="10105" y="10743"/>
                    <a:pt x="10441" y="10407"/>
                  </a:cubicBezTo>
                  <a:cubicBezTo>
                    <a:pt x="11114" y="9780"/>
                    <a:pt x="11114" y="8705"/>
                    <a:pt x="10486" y="8032"/>
                  </a:cubicBezTo>
                  <a:lnTo>
                    <a:pt x="3003" y="504"/>
                  </a:lnTo>
                  <a:cubicBezTo>
                    <a:pt x="2667" y="168"/>
                    <a:pt x="2253" y="0"/>
                    <a:pt x="1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1113650" y="6186225"/>
              <a:ext cx="277850" cy="260750"/>
            </a:xfrm>
            <a:custGeom>
              <a:rect b="b" l="l" r="r" t="t"/>
              <a:pathLst>
                <a:path extrusionOk="0" h="10430" w="11114">
                  <a:moveTo>
                    <a:pt x="3630" y="0"/>
                  </a:moveTo>
                  <a:cubicBezTo>
                    <a:pt x="2790" y="0"/>
                    <a:pt x="1950" y="314"/>
                    <a:pt x="1300" y="941"/>
                  </a:cubicBezTo>
                  <a:cubicBezTo>
                    <a:pt x="0" y="2241"/>
                    <a:pt x="0" y="4302"/>
                    <a:pt x="1300" y="5601"/>
                  </a:cubicBezTo>
                  <a:lnTo>
                    <a:pt x="5154" y="9455"/>
                  </a:lnTo>
                  <a:cubicBezTo>
                    <a:pt x="5803" y="10105"/>
                    <a:pt x="6643" y="10429"/>
                    <a:pt x="7484" y="10429"/>
                  </a:cubicBezTo>
                  <a:cubicBezTo>
                    <a:pt x="8324" y="10429"/>
                    <a:pt x="9164" y="10105"/>
                    <a:pt x="9814" y="9455"/>
                  </a:cubicBezTo>
                  <a:cubicBezTo>
                    <a:pt x="11113" y="8200"/>
                    <a:pt x="11113" y="6049"/>
                    <a:pt x="9814" y="4839"/>
                  </a:cubicBezTo>
                  <a:lnTo>
                    <a:pt x="5960" y="941"/>
                  </a:lnTo>
                  <a:cubicBezTo>
                    <a:pt x="5310" y="314"/>
                    <a:pt x="4470" y="0"/>
                    <a:pt x="36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1364575" y="6436300"/>
              <a:ext cx="482850" cy="467725"/>
            </a:xfrm>
            <a:custGeom>
              <a:rect b="b" l="l" r="r" t="t"/>
              <a:pathLst>
                <a:path extrusionOk="0" h="18709" w="19314">
                  <a:moveTo>
                    <a:pt x="3608" y="1"/>
                  </a:moveTo>
                  <a:cubicBezTo>
                    <a:pt x="2768" y="1"/>
                    <a:pt x="1928" y="326"/>
                    <a:pt x="1300" y="975"/>
                  </a:cubicBezTo>
                  <a:cubicBezTo>
                    <a:pt x="1" y="2275"/>
                    <a:pt x="1" y="4336"/>
                    <a:pt x="1300" y="5636"/>
                  </a:cubicBezTo>
                  <a:lnTo>
                    <a:pt x="13399" y="17734"/>
                  </a:lnTo>
                  <a:cubicBezTo>
                    <a:pt x="14049" y="18384"/>
                    <a:pt x="14889" y="18709"/>
                    <a:pt x="15729" y="18709"/>
                  </a:cubicBezTo>
                  <a:cubicBezTo>
                    <a:pt x="16569" y="18709"/>
                    <a:pt x="17409" y="18384"/>
                    <a:pt x="18059" y="17734"/>
                  </a:cubicBezTo>
                  <a:cubicBezTo>
                    <a:pt x="19314" y="16435"/>
                    <a:pt x="19314" y="14373"/>
                    <a:pt x="18059" y="13074"/>
                  </a:cubicBezTo>
                  <a:lnTo>
                    <a:pt x="5916" y="975"/>
                  </a:lnTo>
                  <a:cubicBezTo>
                    <a:pt x="5288" y="326"/>
                    <a:pt x="4448" y="1"/>
                    <a:pt x="3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555775" y="5669725"/>
              <a:ext cx="881650" cy="781175"/>
            </a:xfrm>
            <a:custGeom>
              <a:rect b="b" l="l" r="r" t="t"/>
              <a:pathLst>
                <a:path extrusionOk="0" h="31247" w="35266">
                  <a:moveTo>
                    <a:pt x="17612" y="1"/>
                  </a:moveTo>
                  <a:cubicBezTo>
                    <a:pt x="14272" y="1"/>
                    <a:pt x="10908" y="1068"/>
                    <a:pt x="8066" y="3274"/>
                  </a:cubicBezTo>
                  <a:cubicBezTo>
                    <a:pt x="1255" y="8562"/>
                    <a:pt x="0" y="18375"/>
                    <a:pt x="5243" y="25186"/>
                  </a:cubicBezTo>
                  <a:cubicBezTo>
                    <a:pt x="8331" y="29164"/>
                    <a:pt x="12963" y="31246"/>
                    <a:pt x="17647" y="31246"/>
                  </a:cubicBezTo>
                  <a:cubicBezTo>
                    <a:pt x="20984" y="31246"/>
                    <a:pt x="24348" y="30190"/>
                    <a:pt x="27200" y="28009"/>
                  </a:cubicBezTo>
                  <a:cubicBezTo>
                    <a:pt x="34011" y="22721"/>
                    <a:pt x="35265" y="12908"/>
                    <a:pt x="29978" y="6052"/>
                  </a:cubicBezTo>
                  <a:cubicBezTo>
                    <a:pt x="26896" y="2083"/>
                    <a:pt x="22278" y="1"/>
                    <a:pt x="17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637550" y="5742250"/>
              <a:ext cx="716975" cy="635900"/>
            </a:xfrm>
            <a:custGeom>
              <a:rect b="b" l="l" r="r" t="t"/>
              <a:pathLst>
                <a:path extrusionOk="0" h="25436" w="28679">
                  <a:moveTo>
                    <a:pt x="14304" y="0"/>
                  </a:moveTo>
                  <a:cubicBezTo>
                    <a:pt x="11591" y="0"/>
                    <a:pt x="8857" y="867"/>
                    <a:pt x="6543" y="2658"/>
                  </a:cubicBezTo>
                  <a:cubicBezTo>
                    <a:pt x="986" y="6960"/>
                    <a:pt x="0" y="14981"/>
                    <a:pt x="4302" y="20492"/>
                  </a:cubicBezTo>
                  <a:cubicBezTo>
                    <a:pt x="6812" y="23735"/>
                    <a:pt x="10574" y="25436"/>
                    <a:pt x="14375" y="25436"/>
                  </a:cubicBezTo>
                  <a:cubicBezTo>
                    <a:pt x="17088" y="25436"/>
                    <a:pt x="19822" y="24569"/>
                    <a:pt x="22136" y="22778"/>
                  </a:cubicBezTo>
                  <a:cubicBezTo>
                    <a:pt x="27693" y="18476"/>
                    <a:pt x="28679" y="10500"/>
                    <a:pt x="24377" y="4944"/>
                  </a:cubicBezTo>
                  <a:cubicBezTo>
                    <a:pt x="21867" y="1701"/>
                    <a:pt x="18105" y="0"/>
                    <a:pt x="143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662200" y="5767475"/>
              <a:ext cx="668800" cy="585450"/>
            </a:xfrm>
            <a:custGeom>
              <a:rect b="b" l="l" r="r" t="t"/>
              <a:pathLst>
                <a:path extrusionOk="0" h="23418" w="26752">
                  <a:moveTo>
                    <a:pt x="13366" y="0"/>
                  </a:moveTo>
                  <a:cubicBezTo>
                    <a:pt x="9208" y="0"/>
                    <a:pt x="5187" y="2218"/>
                    <a:pt x="3092" y="6130"/>
                  </a:cubicBezTo>
                  <a:cubicBezTo>
                    <a:pt x="0" y="11821"/>
                    <a:pt x="2106" y="18901"/>
                    <a:pt x="7752" y="21993"/>
                  </a:cubicBezTo>
                  <a:cubicBezTo>
                    <a:pt x="9531" y="22959"/>
                    <a:pt x="11450" y="23418"/>
                    <a:pt x="13342" y="23418"/>
                  </a:cubicBezTo>
                  <a:cubicBezTo>
                    <a:pt x="17503" y="23418"/>
                    <a:pt x="21534" y="21200"/>
                    <a:pt x="23660" y="17288"/>
                  </a:cubicBezTo>
                  <a:cubicBezTo>
                    <a:pt x="26752" y="11642"/>
                    <a:pt x="24645" y="4517"/>
                    <a:pt x="18955" y="1425"/>
                  </a:cubicBezTo>
                  <a:cubicBezTo>
                    <a:pt x="17176" y="459"/>
                    <a:pt x="15257" y="0"/>
                    <a:pt x="13366"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724925" y="5812625"/>
              <a:ext cx="445875" cy="422900"/>
            </a:xfrm>
            <a:custGeom>
              <a:rect b="b" l="l" r="r" t="t"/>
              <a:pathLst>
                <a:path extrusionOk="0" h="16916" w="17835">
                  <a:moveTo>
                    <a:pt x="10844" y="0"/>
                  </a:moveTo>
                  <a:cubicBezTo>
                    <a:pt x="8313" y="0"/>
                    <a:pt x="5781" y="964"/>
                    <a:pt x="3854" y="2890"/>
                  </a:cubicBezTo>
                  <a:cubicBezTo>
                    <a:pt x="1" y="6789"/>
                    <a:pt x="1" y="13062"/>
                    <a:pt x="3854" y="16916"/>
                  </a:cubicBezTo>
                  <a:lnTo>
                    <a:pt x="17835" y="2890"/>
                  </a:lnTo>
                  <a:cubicBezTo>
                    <a:pt x="15908" y="964"/>
                    <a:pt x="13376" y="0"/>
                    <a:pt x="10844" y="0"/>
                  </a:cubicBezTo>
                  <a:close/>
                </a:path>
              </a:pathLst>
            </a:custGeom>
            <a:solidFill>
              <a:srgbClr val="FFFFFF">
                <a:alpha val="20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p66"/>
          <p:cNvPicPr preferRelativeResize="0"/>
          <p:nvPr/>
        </p:nvPicPr>
        <p:blipFill>
          <a:blip r:embed="rId3">
            <a:alphaModFix/>
          </a:blip>
          <a:stretch>
            <a:fillRect/>
          </a:stretch>
        </p:blipFill>
        <p:spPr>
          <a:xfrm>
            <a:off x="660195" y="1487275"/>
            <a:ext cx="3843011" cy="3076550"/>
          </a:xfrm>
          <a:prstGeom prst="rect">
            <a:avLst/>
          </a:prstGeom>
          <a:noFill/>
          <a:ln>
            <a:noFill/>
          </a:ln>
        </p:spPr>
      </p:pic>
      <p:sp>
        <p:nvSpPr>
          <p:cNvPr id="1225" name="Google Shape;1225;p66"/>
          <p:cNvSpPr txBox="1"/>
          <p:nvPr>
            <p:ph type="title"/>
          </p:nvPr>
        </p:nvSpPr>
        <p:spPr>
          <a:xfrm>
            <a:off x="660200" y="540000"/>
            <a:ext cx="7972200" cy="800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Feature Selection</a:t>
            </a:r>
            <a:endParaRPr/>
          </a:p>
        </p:txBody>
      </p:sp>
      <p:cxnSp>
        <p:nvCxnSpPr>
          <p:cNvPr id="1226" name="Google Shape;1226;p66"/>
          <p:cNvCxnSpPr/>
          <p:nvPr/>
        </p:nvCxnSpPr>
        <p:spPr>
          <a:xfrm>
            <a:off x="1895425" y="1792325"/>
            <a:ext cx="3248100" cy="2066700"/>
          </a:xfrm>
          <a:prstGeom prst="curvedConnector3">
            <a:avLst>
              <a:gd fmla="val 50000" name="adj1"/>
            </a:avLst>
          </a:prstGeom>
          <a:noFill/>
          <a:ln cap="flat" cmpd="sng" w="19050">
            <a:solidFill>
              <a:schemeClr val="accent3"/>
            </a:solidFill>
            <a:prstDash val="dash"/>
            <a:round/>
            <a:headEnd len="med" w="med" type="none"/>
            <a:tailEnd len="med" w="med" type="triangle"/>
          </a:ln>
        </p:spPr>
      </p:cxnSp>
      <p:pic>
        <p:nvPicPr>
          <p:cNvPr id="1227" name="Google Shape;1227;p66"/>
          <p:cNvPicPr preferRelativeResize="0"/>
          <p:nvPr/>
        </p:nvPicPr>
        <p:blipFill>
          <a:blip r:embed="rId4">
            <a:alphaModFix/>
          </a:blip>
          <a:stretch>
            <a:fillRect/>
          </a:stretch>
        </p:blipFill>
        <p:spPr>
          <a:xfrm>
            <a:off x="5143425" y="3536025"/>
            <a:ext cx="594450" cy="594450"/>
          </a:xfrm>
          <a:prstGeom prst="rect">
            <a:avLst/>
          </a:prstGeom>
          <a:noFill/>
          <a:ln>
            <a:noFill/>
          </a:ln>
        </p:spPr>
      </p:pic>
      <p:sp>
        <p:nvSpPr>
          <p:cNvPr id="1228" name="Google Shape;1228;p66"/>
          <p:cNvSpPr txBox="1"/>
          <p:nvPr>
            <p:ph idx="1" type="subTitle"/>
          </p:nvPr>
        </p:nvSpPr>
        <p:spPr>
          <a:xfrm>
            <a:off x="5737875" y="3626475"/>
            <a:ext cx="2246400" cy="5040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The best score comes with 8 features</a:t>
            </a:r>
            <a:endParaRPr>
              <a:solidFill>
                <a:srgbClr val="FFFFFF"/>
              </a:solidFill>
              <a:latin typeface="Montserrat"/>
              <a:ea typeface="Montserrat"/>
              <a:cs typeface="Montserrat"/>
              <a:sym typeface="Montserrat"/>
            </a:endParaRPr>
          </a:p>
        </p:txBody>
      </p:sp>
      <p:cxnSp>
        <p:nvCxnSpPr>
          <p:cNvPr id="1229" name="Google Shape;1229;p66"/>
          <p:cNvCxnSpPr>
            <a:stCxn id="1224" idx="3"/>
          </p:cNvCxnSpPr>
          <p:nvPr/>
        </p:nvCxnSpPr>
        <p:spPr>
          <a:xfrm flipH="1" rot="10800000">
            <a:off x="4503205" y="1917350"/>
            <a:ext cx="1174800" cy="1108200"/>
          </a:xfrm>
          <a:prstGeom prst="curvedConnector3">
            <a:avLst>
              <a:gd fmla="val 50000" name="adj1"/>
            </a:avLst>
          </a:prstGeom>
          <a:noFill/>
          <a:ln cap="flat" cmpd="sng" w="19050">
            <a:solidFill>
              <a:schemeClr val="accent3"/>
            </a:solidFill>
            <a:prstDash val="dash"/>
            <a:round/>
            <a:headEnd len="med" w="med" type="none"/>
            <a:tailEnd len="med" w="med" type="triangle"/>
          </a:ln>
        </p:spPr>
      </p:cxnSp>
      <p:sp>
        <p:nvSpPr>
          <p:cNvPr id="1230" name="Google Shape;1230;p66"/>
          <p:cNvSpPr txBox="1"/>
          <p:nvPr>
            <p:ph idx="2" type="subTitle"/>
          </p:nvPr>
        </p:nvSpPr>
        <p:spPr>
          <a:xfrm>
            <a:off x="6144650" y="1411075"/>
            <a:ext cx="2246400" cy="831300"/>
          </a:xfrm>
          <a:prstGeom prst="rect">
            <a:avLst/>
          </a:prstGeom>
          <a:noFill/>
          <a:ln>
            <a:noFill/>
          </a:ln>
        </p:spPr>
        <p:txBody>
          <a:bodyPr anchorCtr="0" anchor="ctr" bIns="91425" lIns="0" spcFirstLastPara="1" rIns="0"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Random Forest was run on sets of n features to find the best features</a:t>
            </a:r>
            <a:endParaRPr>
              <a:solidFill>
                <a:srgbClr val="FFFFFF"/>
              </a:solidFill>
              <a:latin typeface="Montserrat"/>
              <a:ea typeface="Montserrat"/>
              <a:cs typeface="Montserrat"/>
              <a:sym typeface="Montserrat"/>
            </a:endParaRPr>
          </a:p>
        </p:txBody>
      </p:sp>
      <p:pic>
        <p:nvPicPr>
          <p:cNvPr id="1231" name="Google Shape;1231;p66"/>
          <p:cNvPicPr preferRelativeResize="0"/>
          <p:nvPr/>
        </p:nvPicPr>
        <p:blipFill>
          <a:blip r:embed="rId4">
            <a:alphaModFix/>
          </a:blip>
          <a:stretch>
            <a:fillRect/>
          </a:stretch>
        </p:blipFill>
        <p:spPr>
          <a:xfrm>
            <a:off x="5550200" y="1487275"/>
            <a:ext cx="594450" cy="59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67"/>
          <p:cNvSpPr txBox="1"/>
          <p:nvPr>
            <p:ph idx="7" type="subTitle"/>
          </p:nvPr>
        </p:nvSpPr>
        <p:spPr>
          <a:xfrm>
            <a:off x="6652937" y="4244938"/>
            <a:ext cx="18924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Weighted average of car dimensions</a:t>
            </a:r>
            <a:endParaRPr/>
          </a:p>
        </p:txBody>
      </p:sp>
      <p:sp>
        <p:nvSpPr>
          <p:cNvPr id="1237" name="Google Shape;1237;p67"/>
          <p:cNvSpPr txBox="1"/>
          <p:nvPr>
            <p:ph idx="5" type="subTitle"/>
          </p:nvPr>
        </p:nvSpPr>
        <p:spPr>
          <a:xfrm>
            <a:off x="6626225" y="2334438"/>
            <a:ext cx="19458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PCA of car usage-related variables</a:t>
            </a:r>
            <a:endParaRPr/>
          </a:p>
        </p:txBody>
      </p:sp>
      <p:sp>
        <p:nvSpPr>
          <p:cNvPr id="1238" name="Google Shape;1238;p67"/>
          <p:cNvSpPr txBox="1"/>
          <p:nvPr>
            <p:ph idx="9" type="subTitle"/>
          </p:nvPr>
        </p:nvSpPr>
        <p:spPr>
          <a:xfrm>
            <a:off x="4576850" y="2315400"/>
            <a:ext cx="17139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PCA of engine-</a:t>
            </a:r>
            <a:br>
              <a:rPr lang="en"/>
            </a:br>
            <a:r>
              <a:rPr lang="en"/>
              <a:t>related variables</a:t>
            </a:r>
            <a:endParaRPr/>
          </a:p>
        </p:txBody>
      </p:sp>
      <p:sp>
        <p:nvSpPr>
          <p:cNvPr id="1239" name="Google Shape;1239;p67"/>
          <p:cNvSpPr txBox="1"/>
          <p:nvPr>
            <p:ph idx="3" type="subTitle"/>
          </p:nvPr>
        </p:nvSpPr>
        <p:spPr>
          <a:xfrm>
            <a:off x="2641937" y="2315400"/>
            <a:ext cx="17139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Measurement of the car’s torque</a:t>
            </a:r>
            <a:endParaRPr/>
          </a:p>
        </p:txBody>
      </p:sp>
      <p:sp>
        <p:nvSpPr>
          <p:cNvPr id="1240" name="Google Shape;1240;p67"/>
          <p:cNvSpPr txBox="1"/>
          <p:nvPr>
            <p:ph idx="8" type="title"/>
          </p:nvPr>
        </p:nvSpPr>
        <p:spPr>
          <a:xfrm>
            <a:off x="4576850" y="1977000"/>
            <a:ext cx="17139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pca_engine</a:t>
            </a:r>
            <a:endParaRPr/>
          </a:p>
        </p:txBody>
      </p:sp>
      <p:sp>
        <p:nvSpPr>
          <p:cNvPr id="1241" name="Google Shape;1241;p67"/>
          <p:cNvSpPr txBox="1"/>
          <p:nvPr>
            <p:ph type="title"/>
          </p:nvPr>
        </p:nvSpPr>
        <p:spPr>
          <a:xfrm>
            <a:off x="654850" y="1977000"/>
            <a:ext cx="17661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powerRPM</a:t>
            </a:r>
            <a:endParaRPr/>
          </a:p>
        </p:txBody>
      </p:sp>
      <p:sp>
        <p:nvSpPr>
          <p:cNvPr id="1242" name="Google Shape;1242;p67"/>
          <p:cNvSpPr txBox="1"/>
          <p:nvPr>
            <p:ph idx="1" type="subTitle"/>
          </p:nvPr>
        </p:nvSpPr>
        <p:spPr>
          <a:xfrm>
            <a:off x="654850" y="2319750"/>
            <a:ext cx="17661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Measurement of the car’s power</a:t>
            </a:r>
            <a:endParaRPr/>
          </a:p>
        </p:txBody>
      </p:sp>
      <p:sp>
        <p:nvSpPr>
          <p:cNvPr id="1243" name="Google Shape;1243;p67"/>
          <p:cNvSpPr txBox="1"/>
          <p:nvPr>
            <p:ph idx="2" type="title"/>
          </p:nvPr>
        </p:nvSpPr>
        <p:spPr>
          <a:xfrm>
            <a:off x="2641939" y="1977000"/>
            <a:ext cx="17139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torqueRPM</a:t>
            </a:r>
            <a:endParaRPr/>
          </a:p>
        </p:txBody>
      </p:sp>
      <p:sp>
        <p:nvSpPr>
          <p:cNvPr id="1244" name="Google Shape;1244;p67"/>
          <p:cNvSpPr txBox="1"/>
          <p:nvPr>
            <p:ph idx="4" type="title"/>
          </p:nvPr>
        </p:nvSpPr>
        <p:spPr>
          <a:xfrm>
            <a:off x="6679675" y="1996038"/>
            <a:ext cx="18924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pca_car_usage</a:t>
            </a:r>
            <a:endParaRPr/>
          </a:p>
        </p:txBody>
      </p:sp>
      <p:sp>
        <p:nvSpPr>
          <p:cNvPr id="1245" name="Google Shape;1245;p67"/>
          <p:cNvSpPr txBox="1"/>
          <p:nvPr>
            <p:ph idx="6" type="title"/>
          </p:nvPr>
        </p:nvSpPr>
        <p:spPr>
          <a:xfrm>
            <a:off x="6652939" y="3906538"/>
            <a:ext cx="18924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avg_car_space</a:t>
            </a:r>
            <a:endParaRPr/>
          </a:p>
        </p:txBody>
      </p:sp>
      <p:sp>
        <p:nvSpPr>
          <p:cNvPr id="1246" name="Google Shape;1246;p67"/>
          <p:cNvSpPr txBox="1"/>
          <p:nvPr>
            <p:ph idx="15" type="title"/>
          </p:nvPr>
        </p:nvSpPr>
        <p:spPr>
          <a:xfrm>
            <a:off x="720000" y="446175"/>
            <a:ext cx="7704000" cy="6768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solidFill>
                  <a:srgbClr val="FFFFFF"/>
                </a:solidFill>
              </a:rPr>
              <a:t>Selected Features</a:t>
            </a:r>
            <a:endParaRPr/>
          </a:p>
        </p:txBody>
      </p:sp>
      <p:pic>
        <p:nvPicPr>
          <p:cNvPr id="1247" name="Google Shape;1247;p67"/>
          <p:cNvPicPr preferRelativeResize="0"/>
          <p:nvPr/>
        </p:nvPicPr>
        <p:blipFill>
          <a:blip r:embed="rId3">
            <a:alphaModFix/>
          </a:blip>
          <a:stretch>
            <a:fillRect/>
          </a:stretch>
        </p:blipFill>
        <p:spPr>
          <a:xfrm>
            <a:off x="5033563" y="1248600"/>
            <a:ext cx="800275" cy="800275"/>
          </a:xfrm>
          <a:prstGeom prst="rect">
            <a:avLst/>
          </a:prstGeom>
          <a:noFill/>
          <a:ln>
            <a:noFill/>
          </a:ln>
        </p:spPr>
      </p:pic>
      <p:pic>
        <p:nvPicPr>
          <p:cNvPr id="1248" name="Google Shape;1248;p67"/>
          <p:cNvPicPr preferRelativeResize="0"/>
          <p:nvPr/>
        </p:nvPicPr>
        <p:blipFill>
          <a:blip r:embed="rId4">
            <a:alphaModFix/>
          </a:blip>
          <a:stretch>
            <a:fillRect/>
          </a:stretch>
        </p:blipFill>
        <p:spPr>
          <a:xfrm>
            <a:off x="7149511" y="1195762"/>
            <a:ext cx="800275" cy="800275"/>
          </a:xfrm>
          <a:prstGeom prst="rect">
            <a:avLst/>
          </a:prstGeom>
          <a:noFill/>
          <a:ln>
            <a:noFill/>
          </a:ln>
        </p:spPr>
      </p:pic>
      <p:pic>
        <p:nvPicPr>
          <p:cNvPr id="1249" name="Google Shape;1249;p67"/>
          <p:cNvPicPr preferRelativeResize="0"/>
          <p:nvPr/>
        </p:nvPicPr>
        <p:blipFill>
          <a:blip r:embed="rId5">
            <a:alphaModFix/>
          </a:blip>
          <a:stretch>
            <a:fillRect/>
          </a:stretch>
        </p:blipFill>
        <p:spPr>
          <a:xfrm>
            <a:off x="7198999" y="3106262"/>
            <a:ext cx="800275" cy="800275"/>
          </a:xfrm>
          <a:prstGeom prst="rect">
            <a:avLst/>
          </a:prstGeom>
          <a:noFill/>
          <a:ln>
            <a:noFill/>
          </a:ln>
        </p:spPr>
      </p:pic>
      <p:pic>
        <p:nvPicPr>
          <p:cNvPr id="1250" name="Google Shape;1250;p67"/>
          <p:cNvPicPr preferRelativeResize="0"/>
          <p:nvPr/>
        </p:nvPicPr>
        <p:blipFill>
          <a:blip r:embed="rId6">
            <a:alphaModFix/>
          </a:blip>
          <a:stretch>
            <a:fillRect/>
          </a:stretch>
        </p:blipFill>
        <p:spPr>
          <a:xfrm>
            <a:off x="1061524" y="1248600"/>
            <a:ext cx="800275" cy="800275"/>
          </a:xfrm>
          <a:prstGeom prst="rect">
            <a:avLst/>
          </a:prstGeom>
          <a:noFill/>
          <a:ln>
            <a:noFill/>
          </a:ln>
        </p:spPr>
      </p:pic>
      <p:pic>
        <p:nvPicPr>
          <p:cNvPr id="1251" name="Google Shape;1251;p67"/>
          <p:cNvPicPr preferRelativeResize="0"/>
          <p:nvPr/>
        </p:nvPicPr>
        <p:blipFill>
          <a:blip r:embed="rId7">
            <a:alphaModFix/>
          </a:blip>
          <a:stretch>
            <a:fillRect/>
          </a:stretch>
        </p:blipFill>
        <p:spPr>
          <a:xfrm>
            <a:off x="3098749" y="1248600"/>
            <a:ext cx="800275" cy="800275"/>
          </a:xfrm>
          <a:prstGeom prst="rect">
            <a:avLst/>
          </a:prstGeom>
          <a:noFill/>
          <a:ln>
            <a:noFill/>
          </a:ln>
        </p:spPr>
      </p:pic>
      <p:sp>
        <p:nvSpPr>
          <p:cNvPr id="1252" name="Google Shape;1252;p67"/>
          <p:cNvSpPr txBox="1"/>
          <p:nvPr>
            <p:ph idx="9" type="subTitle"/>
          </p:nvPr>
        </p:nvSpPr>
        <p:spPr>
          <a:xfrm>
            <a:off x="4576850" y="4096800"/>
            <a:ext cx="17139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PCA of fuel-</a:t>
            </a:r>
            <a:br>
              <a:rPr lang="en"/>
            </a:br>
            <a:r>
              <a:rPr lang="en"/>
              <a:t>related variables</a:t>
            </a:r>
            <a:endParaRPr/>
          </a:p>
        </p:txBody>
      </p:sp>
      <p:sp>
        <p:nvSpPr>
          <p:cNvPr id="1253" name="Google Shape;1253;p67"/>
          <p:cNvSpPr txBox="1"/>
          <p:nvPr>
            <p:ph idx="8" type="title"/>
          </p:nvPr>
        </p:nvSpPr>
        <p:spPr>
          <a:xfrm>
            <a:off x="4576850" y="3758400"/>
            <a:ext cx="17139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pca_fuel</a:t>
            </a:r>
            <a:endParaRPr/>
          </a:p>
        </p:txBody>
      </p:sp>
      <p:sp>
        <p:nvSpPr>
          <p:cNvPr id="1254" name="Google Shape;1254;p67"/>
          <p:cNvSpPr txBox="1"/>
          <p:nvPr>
            <p:ph idx="9" type="subTitle"/>
          </p:nvPr>
        </p:nvSpPr>
        <p:spPr>
          <a:xfrm>
            <a:off x="490900" y="4246550"/>
            <a:ext cx="20940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Savings amount of each car</a:t>
            </a:r>
            <a:endParaRPr/>
          </a:p>
        </p:txBody>
      </p:sp>
      <p:sp>
        <p:nvSpPr>
          <p:cNvPr id="1255" name="Google Shape;1255;p67"/>
          <p:cNvSpPr txBox="1"/>
          <p:nvPr>
            <p:ph idx="8" type="title"/>
          </p:nvPr>
        </p:nvSpPr>
        <p:spPr>
          <a:xfrm>
            <a:off x="414650" y="3860775"/>
            <a:ext cx="2094000" cy="33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savings_amount</a:t>
            </a:r>
            <a:endParaRPr/>
          </a:p>
        </p:txBody>
      </p:sp>
      <p:sp>
        <p:nvSpPr>
          <p:cNvPr id="1256" name="Google Shape;1256;p67"/>
          <p:cNvSpPr txBox="1"/>
          <p:nvPr>
            <p:ph idx="9" type="subTitle"/>
          </p:nvPr>
        </p:nvSpPr>
        <p:spPr>
          <a:xfrm>
            <a:off x="2641950" y="4507075"/>
            <a:ext cx="2031000" cy="5040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Company that owns the franchise</a:t>
            </a:r>
            <a:endParaRPr/>
          </a:p>
        </p:txBody>
      </p:sp>
      <p:sp>
        <p:nvSpPr>
          <p:cNvPr id="1257" name="Google Shape;1257;p67"/>
          <p:cNvSpPr txBox="1"/>
          <p:nvPr>
            <p:ph idx="8" type="title"/>
          </p:nvPr>
        </p:nvSpPr>
        <p:spPr>
          <a:xfrm>
            <a:off x="2641950" y="3830275"/>
            <a:ext cx="2031000" cy="676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franchise_make_encoded</a:t>
            </a:r>
            <a:endParaRPr/>
          </a:p>
        </p:txBody>
      </p:sp>
      <p:pic>
        <p:nvPicPr>
          <p:cNvPr id="1258" name="Google Shape;1258;p67"/>
          <p:cNvPicPr preferRelativeResize="0"/>
          <p:nvPr/>
        </p:nvPicPr>
        <p:blipFill>
          <a:blip r:embed="rId8">
            <a:alphaModFix/>
          </a:blip>
          <a:stretch>
            <a:fillRect/>
          </a:stretch>
        </p:blipFill>
        <p:spPr>
          <a:xfrm>
            <a:off x="3098756" y="2924700"/>
            <a:ext cx="800275" cy="800275"/>
          </a:xfrm>
          <a:prstGeom prst="rect">
            <a:avLst/>
          </a:prstGeom>
          <a:noFill/>
          <a:ln>
            <a:noFill/>
          </a:ln>
        </p:spPr>
      </p:pic>
      <p:pic>
        <p:nvPicPr>
          <p:cNvPr id="1259" name="Google Shape;1259;p67"/>
          <p:cNvPicPr preferRelativeResize="0"/>
          <p:nvPr/>
        </p:nvPicPr>
        <p:blipFill>
          <a:blip r:embed="rId9">
            <a:alphaModFix/>
          </a:blip>
          <a:stretch>
            <a:fillRect/>
          </a:stretch>
        </p:blipFill>
        <p:spPr>
          <a:xfrm>
            <a:off x="1061513" y="3013150"/>
            <a:ext cx="800275" cy="800275"/>
          </a:xfrm>
          <a:prstGeom prst="rect">
            <a:avLst/>
          </a:prstGeom>
          <a:noFill/>
          <a:ln>
            <a:noFill/>
          </a:ln>
        </p:spPr>
      </p:pic>
      <p:pic>
        <p:nvPicPr>
          <p:cNvPr id="1260" name="Google Shape;1260;p67"/>
          <p:cNvPicPr preferRelativeResize="0"/>
          <p:nvPr/>
        </p:nvPicPr>
        <p:blipFill>
          <a:blip r:embed="rId10">
            <a:alphaModFix/>
          </a:blip>
          <a:stretch>
            <a:fillRect/>
          </a:stretch>
        </p:blipFill>
        <p:spPr>
          <a:xfrm>
            <a:off x="5033663" y="2958125"/>
            <a:ext cx="800275" cy="80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68"/>
          <p:cNvSpPr txBox="1"/>
          <p:nvPr>
            <p:ph type="title"/>
          </p:nvPr>
        </p:nvSpPr>
        <p:spPr>
          <a:xfrm>
            <a:off x="1683000" y="1386000"/>
            <a:ext cx="5778000" cy="24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Training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69"/>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 Validation</a:t>
            </a:r>
            <a:endParaRPr/>
          </a:p>
        </p:txBody>
      </p:sp>
      <p:sp>
        <p:nvSpPr>
          <p:cNvPr id="1271" name="Google Shape;1271;p69"/>
          <p:cNvSpPr txBox="1"/>
          <p:nvPr>
            <p:ph idx="1" type="body"/>
          </p:nvPr>
        </p:nvSpPr>
        <p:spPr>
          <a:xfrm>
            <a:off x="720000" y="4338900"/>
            <a:ext cx="7704000" cy="51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Arial"/>
                <a:ea typeface="Arial"/>
                <a:cs typeface="Arial"/>
                <a:sym typeface="Arial"/>
                <a:hlinkClick r:id="rId3"/>
              </a:rPr>
              <a:t>Visualizing cross-validation behavior in scikit-learn — scikit-learn 1.2.2 documentation</a:t>
            </a:r>
            <a:endParaRPr/>
          </a:p>
        </p:txBody>
      </p:sp>
      <p:pic>
        <p:nvPicPr>
          <p:cNvPr id="1272" name="Google Shape;1272;p69"/>
          <p:cNvPicPr preferRelativeResize="0"/>
          <p:nvPr/>
        </p:nvPicPr>
        <p:blipFill>
          <a:blip r:embed="rId4">
            <a:alphaModFix/>
          </a:blip>
          <a:stretch>
            <a:fillRect/>
          </a:stretch>
        </p:blipFill>
        <p:spPr>
          <a:xfrm>
            <a:off x="1714500" y="1481400"/>
            <a:ext cx="5715000" cy="2857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70"/>
          <p:cNvSpPr txBox="1"/>
          <p:nvPr>
            <p:ph type="title"/>
          </p:nvPr>
        </p:nvSpPr>
        <p:spPr>
          <a:xfrm>
            <a:off x="720000" y="420550"/>
            <a:ext cx="7704000" cy="67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Ensemble Learning Techniques</a:t>
            </a:r>
            <a:endParaRPr/>
          </a:p>
        </p:txBody>
      </p:sp>
      <p:pic>
        <p:nvPicPr>
          <p:cNvPr id="1278" name="Google Shape;1278;p70"/>
          <p:cNvPicPr preferRelativeResize="0"/>
          <p:nvPr/>
        </p:nvPicPr>
        <p:blipFill>
          <a:blip r:embed="rId3">
            <a:alphaModFix/>
          </a:blip>
          <a:stretch>
            <a:fillRect/>
          </a:stretch>
        </p:blipFill>
        <p:spPr>
          <a:xfrm>
            <a:off x="399900" y="2681669"/>
            <a:ext cx="532500" cy="578314"/>
          </a:xfrm>
          <a:prstGeom prst="rect">
            <a:avLst/>
          </a:prstGeom>
          <a:noFill/>
          <a:ln>
            <a:noFill/>
          </a:ln>
        </p:spPr>
      </p:pic>
      <p:pic>
        <p:nvPicPr>
          <p:cNvPr id="1279" name="Google Shape;1279;p70"/>
          <p:cNvPicPr preferRelativeResize="0"/>
          <p:nvPr/>
        </p:nvPicPr>
        <p:blipFill>
          <a:blip r:embed="rId4">
            <a:alphaModFix/>
          </a:blip>
          <a:stretch>
            <a:fillRect/>
          </a:stretch>
        </p:blipFill>
        <p:spPr>
          <a:xfrm>
            <a:off x="3538430" y="2695693"/>
            <a:ext cx="532499" cy="578328"/>
          </a:xfrm>
          <a:prstGeom prst="rect">
            <a:avLst/>
          </a:prstGeom>
          <a:noFill/>
          <a:ln>
            <a:noFill/>
          </a:ln>
        </p:spPr>
      </p:pic>
      <p:grpSp>
        <p:nvGrpSpPr>
          <p:cNvPr id="1280" name="Google Shape;1280;p70"/>
          <p:cNvGrpSpPr/>
          <p:nvPr/>
        </p:nvGrpSpPr>
        <p:grpSpPr>
          <a:xfrm>
            <a:off x="2161913" y="1617187"/>
            <a:ext cx="532499" cy="2767078"/>
            <a:chOff x="2000225" y="1565000"/>
            <a:chExt cx="532499" cy="2767078"/>
          </a:xfrm>
        </p:grpSpPr>
        <p:pic>
          <p:nvPicPr>
            <p:cNvPr id="1281" name="Google Shape;1281;p70"/>
            <p:cNvPicPr preferRelativeResize="0"/>
            <p:nvPr/>
          </p:nvPicPr>
          <p:blipFill>
            <a:blip r:embed="rId5">
              <a:alphaModFix/>
            </a:blip>
            <a:stretch>
              <a:fillRect/>
            </a:stretch>
          </p:blipFill>
          <p:spPr>
            <a:xfrm>
              <a:off x="2000225" y="1565000"/>
              <a:ext cx="532499" cy="578328"/>
            </a:xfrm>
            <a:prstGeom prst="rect">
              <a:avLst/>
            </a:prstGeom>
            <a:noFill/>
            <a:ln>
              <a:noFill/>
            </a:ln>
          </p:spPr>
        </p:pic>
        <p:pic>
          <p:nvPicPr>
            <p:cNvPr id="1282" name="Google Shape;1282;p70"/>
            <p:cNvPicPr preferRelativeResize="0"/>
            <p:nvPr/>
          </p:nvPicPr>
          <p:blipFill>
            <a:blip r:embed="rId5">
              <a:alphaModFix/>
            </a:blip>
            <a:stretch>
              <a:fillRect/>
            </a:stretch>
          </p:blipFill>
          <p:spPr>
            <a:xfrm>
              <a:off x="2000225" y="2633575"/>
              <a:ext cx="532499" cy="578328"/>
            </a:xfrm>
            <a:prstGeom prst="rect">
              <a:avLst/>
            </a:prstGeom>
            <a:noFill/>
            <a:ln>
              <a:noFill/>
            </a:ln>
          </p:spPr>
        </p:pic>
        <p:pic>
          <p:nvPicPr>
            <p:cNvPr id="1283" name="Google Shape;1283;p70"/>
            <p:cNvPicPr preferRelativeResize="0"/>
            <p:nvPr/>
          </p:nvPicPr>
          <p:blipFill>
            <a:blip r:embed="rId5">
              <a:alphaModFix/>
            </a:blip>
            <a:stretch>
              <a:fillRect/>
            </a:stretch>
          </p:blipFill>
          <p:spPr>
            <a:xfrm>
              <a:off x="2000225" y="3753750"/>
              <a:ext cx="532499" cy="578328"/>
            </a:xfrm>
            <a:prstGeom prst="rect">
              <a:avLst/>
            </a:prstGeom>
            <a:noFill/>
            <a:ln>
              <a:noFill/>
            </a:ln>
          </p:spPr>
        </p:pic>
      </p:grpSp>
      <p:sp>
        <p:nvSpPr>
          <p:cNvPr id="1284" name="Google Shape;1284;p70"/>
          <p:cNvSpPr/>
          <p:nvPr/>
        </p:nvSpPr>
        <p:spPr>
          <a:xfrm>
            <a:off x="1317975" y="1707407"/>
            <a:ext cx="458400" cy="408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D1</a:t>
            </a:r>
            <a:endParaRPr/>
          </a:p>
        </p:txBody>
      </p:sp>
      <p:sp>
        <p:nvSpPr>
          <p:cNvPr id="1285" name="Google Shape;1285;p70"/>
          <p:cNvSpPr/>
          <p:nvPr/>
        </p:nvSpPr>
        <p:spPr>
          <a:xfrm>
            <a:off x="1317975" y="2770065"/>
            <a:ext cx="458400" cy="408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D2</a:t>
            </a:r>
            <a:endParaRPr/>
          </a:p>
        </p:txBody>
      </p:sp>
      <p:sp>
        <p:nvSpPr>
          <p:cNvPr id="1286" name="Google Shape;1286;p70"/>
          <p:cNvSpPr/>
          <p:nvPr/>
        </p:nvSpPr>
        <p:spPr>
          <a:xfrm>
            <a:off x="1317975" y="3896153"/>
            <a:ext cx="458400" cy="408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D3</a:t>
            </a:r>
            <a:endParaRPr/>
          </a:p>
        </p:txBody>
      </p:sp>
      <p:cxnSp>
        <p:nvCxnSpPr>
          <p:cNvPr id="1287" name="Google Shape;1287;p70"/>
          <p:cNvCxnSpPr>
            <a:stCxn id="1278" idx="3"/>
            <a:endCxn id="1284" idx="1"/>
          </p:cNvCxnSpPr>
          <p:nvPr/>
        </p:nvCxnSpPr>
        <p:spPr>
          <a:xfrm flipH="1" rot="10800000">
            <a:off x="932401" y="1911826"/>
            <a:ext cx="385500" cy="1059000"/>
          </a:xfrm>
          <a:prstGeom prst="curvedConnector3">
            <a:avLst>
              <a:gd fmla="val 50010" name="adj1"/>
            </a:avLst>
          </a:prstGeom>
          <a:noFill/>
          <a:ln cap="flat" cmpd="sng" w="9525">
            <a:solidFill>
              <a:schemeClr val="dk2"/>
            </a:solidFill>
            <a:prstDash val="solid"/>
            <a:round/>
            <a:headEnd len="med" w="med" type="none"/>
            <a:tailEnd len="med" w="med" type="stealth"/>
          </a:ln>
        </p:spPr>
      </p:cxnSp>
      <p:cxnSp>
        <p:nvCxnSpPr>
          <p:cNvPr id="1288" name="Google Shape;1288;p70"/>
          <p:cNvCxnSpPr>
            <a:stCxn id="1278" idx="3"/>
            <a:endCxn id="1285" idx="1"/>
          </p:cNvCxnSpPr>
          <p:nvPr/>
        </p:nvCxnSpPr>
        <p:spPr>
          <a:xfrm>
            <a:off x="932401" y="2970826"/>
            <a:ext cx="385500" cy="3600"/>
          </a:xfrm>
          <a:prstGeom prst="curvedConnector3">
            <a:avLst>
              <a:gd fmla="val 50010" name="adj1"/>
            </a:avLst>
          </a:prstGeom>
          <a:noFill/>
          <a:ln cap="flat" cmpd="sng" w="9525">
            <a:solidFill>
              <a:schemeClr val="dk2"/>
            </a:solidFill>
            <a:prstDash val="solid"/>
            <a:round/>
            <a:headEnd len="med" w="med" type="none"/>
            <a:tailEnd len="med" w="med" type="stealth"/>
          </a:ln>
        </p:spPr>
      </p:cxnSp>
      <p:cxnSp>
        <p:nvCxnSpPr>
          <p:cNvPr id="1289" name="Google Shape;1289;p70"/>
          <p:cNvCxnSpPr>
            <a:stCxn id="1278" idx="3"/>
            <a:endCxn id="1286" idx="1"/>
          </p:cNvCxnSpPr>
          <p:nvPr/>
        </p:nvCxnSpPr>
        <p:spPr>
          <a:xfrm>
            <a:off x="932401" y="2970826"/>
            <a:ext cx="385500" cy="1129500"/>
          </a:xfrm>
          <a:prstGeom prst="curvedConnector3">
            <a:avLst>
              <a:gd fmla="val 50010" name="adj1"/>
            </a:avLst>
          </a:prstGeom>
          <a:noFill/>
          <a:ln cap="flat" cmpd="sng" w="9525">
            <a:solidFill>
              <a:schemeClr val="dk2"/>
            </a:solidFill>
            <a:prstDash val="solid"/>
            <a:round/>
            <a:headEnd len="med" w="med" type="none"/>
            <a:tailEnd len="med" w="med" type="stealth"/>
          </a:ln>
        </p:spPr>
      </p:cxnSp>
      <p:cxnSp>
        <p:nvCxnSpPr>
          <p:cNvPr id="1290" name="Google Shape;1290;p70"/>
          <p:cNvCxnSpPr>
            <a:stCxn id="1284" idx="3"/>
            <a:endCxn id="1281" idx="1"/>
          </p:cNvCxnSpPr>
          <p:nvPr/>
        </p:nvCxnSpPr>
        <p:spPr>
          <a:xfrm flipH="1" rot="10800000">
            <a:off x="1776375" y="1906307"/>
            <a:ext cx="385500" cy="54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1291" name="Google Shape;1291;p70"/>
          <p:cNvCxnSpPr>
            <a:stCxn id="1285" idx="3"/>
            <a:endCxn id="1282" idx="1"/>
          </p:cNvCxnSpPr>
          <p:nvPr/>
        </p:nvCxnSpPr>
        <p:spPr>
          <a:xfrm>
            <a:off x="1776375" y="2974365"/>
            <a:ext cx="385500" cy="6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1292" name="Google Shape;1292;p70"/>
          <p:cNvCxnSpPr>
            <a:stCxn id="1286" idx="3"/>
            <a:endCxn id="1283" idx="1"/>
          </p:cNvCxnSpPr>
          <p:nvPr/>
        </p:nvCxnSpPr>
        <p:spPr>
          <a:xfrm flipH="1" rot="10800000">
            <a:off x="1776375" y="4095053"/>
            <a:ext cx="385500" cy="54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1293" name="Google Shape;1293;p70"/>
          <p:cNvCxnSpPr>
            <a:stCxn id="1281" idx="3"/>
            <a:endCxn id="1279" idx="0"/>
          </p:cNvCxnSpPr>
          <p:nvPr/>
        </p:nvCxnSpPr>
        <p:spPr>
          <a:xfrm>
            <a:off x="2694412" y="1906352"/>
            <a:ext cx="1110300" cy="789300"/>
          </a:xfrm>
          <a:prstGeom prst="curvedConnector2">
            <a:avLst/>
          </a:prstGeom>
          <a:noFill/>
          <a:ln cap="flat" cmpd="sng" w="9525">
            <a:solidFill>
              <a:schemeClr val="dk2"/>
            </a:solidFill>
            <a:prstDash val="solid"/>
            <a:round/>
            <a:headEnd len="med" w="med" type="none"/>
            <a:tailEnd len="med" w="med" type="stealth"/>
          </a:ln>
        </p:spPr>
      </p:cxnSp>
      <p:cxnSp>
        <p:nvCxnSpPr>
          <p:cNvPr id="1294" name="Google Shape;1294;p70"/>
          <p:cNvCxnSpPr>
            <a:stCxn id="1282" idx="3"/>
            <a:endCxn id="1279" idx="1"/>
          </p:cNvCxnSpPr>
          <p:nvPr/>
        </p:nvCxnSpPr>
        <p:spPr>
          <a:xfrm>
            <a:off x="2694412" y="2974927"/>
            <a:ext cx="843900" cy="9900"/>
          </a:xfrm>
          <a:prstGeom prst="curvedConnector3">
            <a:avLst>
              <a:gd fmla="val 50007" name="adj1"/>
            </a:avLst>
          </a:prstGeom>
          <a:noFill/>
          <a:ln cap="flat" cmpd="sng" w="9525">
            <a:solidFill>
              <a:schemeClr val="dk2"/>
            </a:solidFill>
            <a:prstDash val="solid"/>
            <a:round/>
            <a:headEnd len="med" w="med" type="none"/>
            <a:tailEnd len="med" w="med" type="stealth"/>
          </a:ln>
        </p:spPr>
      </p:cxnSp>
      <p:cxnSp>
        <p:nvCxnSpPr>
          <p:cNvPr id="1295" name="Google Shape;1295;p70"/>
          <p:cNvCxnSpPr>
            <a:endCxn id="1279" idx="2"/>
          </p:cNvCxnSpPr>
          <p:nvPr/>
        </p:nvCxnSpPr>
        <p:spPr>
          <a:xfrm flipH="1" rot="10800000">
            <a:off x="2694679" y="3274021"/>
            <a:ext cx="1110000" cy="791100"/>
          </a:xfrm>
          <a:prstGeom prst="curvedConnector2">
            <a:avLst/>
          </a:prstGeom>
          <a:noFill/>
          <a:ln cap="flat" cmpd="sng" w="9525">
            <a:solidFill>
              <a:schemeClr val="dk2"/>
            </a:solidFill>
            <a:prstDash val="solid"/>
            <a:round/>
            <a:headEnd len="med" w="med" type="none"/>
            <a:tailEnd len="med" w="med" type="stealth"/>
          </a:ln>
        </p:spPr>
      </p:cxnSp>
      <p:pic>
        <p:nvPicPr>
          <p:cNvPr id="1296" name="Google Shape;1296;p70"/>
          <p:cNvPicPr preferRelativeResize="0"/>
          <p:nvPr/>
        </p:nvPicPr>
        <p:blipFill>
          <a:blip r:embed="rId3">
            <a:alphaModFix/>
          </a:blip>
          <a:stretch>
            <a:fillRect/>
          </a:stretch>
        </p:blipFill>
        <p:spPr>
          <a:xfrm>
            <a:off x="4667100" y="2757869"/>
            <a:ext cx="532500" cy="578314"/>
          </a:xfrm>
          <a:prstGeom prst="rect">
            <a:avLst/>
          </a:prstGeom>
          <a:noFill/>
          <a:ln>
            <a:noFill/>
          </a:ln>
        </p:spPr>
      </p:pic>
      <p:pic>
        <p:nvPicPr>
          <p:cNvPr id="1297" name="Google Shape;1297;p70"/>
          <p:cNvPicPr preferRelativeResize="0"/>
          <p:nvPr/>
        </p:nvPicPr>
        <p:blipFill>
          <a:blip r:embed="rId4">
            <a:alphaModFix/>
          </a:blip>
          <a:stretch>
            <a:fillRect/>
          </a:stretch>
        </p:blipFill>
        <p:spPr>
          <a:xfrm>
            <a:off x="7805630" y="2771893"/>
            <a:ext cx="532499" cy="578328"/>
          </a:xfrm>
          <a:prstGeom prst="rect">
            <a:avLst/>
          </a:prstGeom>
          <a:noFill/>
          <a:ln>
            <a:noFill/>
          </a:ln>
        </p:spPr>
      </p:pic>
      <p:grpSp>
        <p:nvGrpSpPr>
          <p:cNvPr id="1298" name="Google Shape;1298;p70"/>
          <p:cNvGrpSpPr/>
          <p:nvPr/>
        </p:nvGrpSpPr>
        <p:grpSpPr>
          <a:xfrm>
            <a:off x="5585175" y="1693387"/>
            <a:ext cx="1376437" cy="578328"/>
            <a:chOff x="5585175" y="1693387"/>
            <a:chExt cx="1376437" cy="578328"/>
          </a:xfrm>
        </p:grpSpPr>
        <p:pic>
          <p:nvPicPr>
            <p:cNvPr id="1299" name="Google Shape;1299;p70"/>
            <p:cNvPicPr preferRelativeResize="0"/>
            <p:nvPr/>
          </p:nvPicPr>
          <p:blipFill>
            <a:blip r:embed="rId5">
              <a:alphaModFix/>
            </a:blip>
            <a:stretch>
              <a:fillRect/>
            </a:stretch>
          </p:blipFill>
          <p:spPr>
            <a:xfrm>
              <a:off x="6429113" y="1693387"/>
              <a:ext cx="532499" cy="578328"/>
            </a:xfrm>
            <a:prstGeom prst="rect">
              <a:avLst/>
            </a:prstGeom>
            <a:noFill/>
            <a:ln>
              <a:noFill/>
            </a:ln>
          </p:spPr>
        </p:pic>
        <p:sp>
          <p:nvSpPr>
            <p:cNvPr id="1300" name="Google Shape;1300;p70"/>
            <p:cNvSpPr/>
            <p:nvPr/>
          </p:nvSpPr>
          <p:spPr>
            <a:xfrm>
              <a:off x="5585175" y="1783607"/>
              <a:ext cx="458400" cy="408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70"/>
          <p:cNvGrpSpPr/>
          <p:nvPr/>
        </p:nvGrpSpPr>
        <p:grpSpPr>
          <a:xfrm>
            <a:off x="5585175" y="2761962"/>
            <a:ext cx="1376437" cy="578328"/>
            <a:chOff x="5585175" y="2761962"/>
            <a:chExt cx="1376437" cy="578328"/>
          </a:xfrm>
        </p:grpSpPr>
        <p:pic>
          <p:nvPicPr>
            <p:cNvPr id="1302" name="Google Shape;1302;p70"/>
            <p:cNvPicPr preferRelativeResize="0"/>
            <p:nvPr/>
          </p:nvPicPr>
          <p:blipFill>
            <a:blip r:embed="rId5">
              <a:alphaModFix/>
            </a:blip>
            <a:stretch>
              <a:fillRect/>
            </a:stretch>
          </p:blipFill>
          <p:spPr>
            <a:xfrm>
              <a:off x="6429113" y="2761962"/>
              <a:ext cx="532499" cy="578328"/>
            </a:xfrm>
            <a:prstGeom prst="rect">
              <a:avLst/>
            </a:prstGeom>
            <a:noFill/>
            <a:ln>
              <a:noFill/>
            </a:ln>
          </p:spPr>
        </p:pic>
        <p:sp>
          <p:nvSpPr>
            <p:cNvPr id="1303" name="Google Shape;1303;p70"/>
            <p:cNvSpPr/>
            <p:nvPr/>
          </p:nvSpPr>
          <p:spPr>
            <a:xfrm>
              <a:off x="5585175" y="2846265"/>
              <a:ext cx="458400" cy="4086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70"/>
          <p:cNvGrpSpPr/>
          <p:nvPr/>
        </p:nvGrpSpPr>
        <p:grpSpPr>
          <a:xfrm>
            <a:off x="5585175" y="3882137"/>
            <a:ext cx="1376437" cy="578328"/>
            <a:chOff x="5585175" y="3882137"/>
            <a:chExt cx="1376437" cy="578328"/>
          </a:xfrm>
        </p:grpSpPr>
        <p:pic>
          <p:nvPicPr>
            <p:cNvPr id="1305" name="Google Shape;1305;p70"/>
            <p:cNvPicPr preferRelativeResize="0"/>
            <p:nvPr/>
          </p:nvPicPr>
          <p:blipFill>
            <a:blip r:embed="rId5">
              <a:alphaModFix/>
            </a:blip>
            <a:stretch>
              <a:fillRect/>
            </a:stretch>
          </p:blipFill>
          <p:spPr>
            <a:xfrm>
              <a:off x="6429113" y="3882137"/>
              <a:ext cx="532499" cy="578328"/>
            </a:xfrm>
            <a:prstGeom prst="rect">
              <a:avLst/>
            </a:prstGeom>
            <a:noFill/>
            <a:ln>
              <a:noFill/>
            </a:ln>
          </p:spPr>
        </p:pic>
        <p:sp>
          <p:nvSpPr>
            <p:cNvPr id="1306" name="Google Shape;1306;p70"/>
            <p:cNvSpPr/>
            <p:nvPr/>
          </p:nvSpPr>
          <p:spPr>
            <a:xfrm>
              <a:off x="5585175" y="3972353"/>
              <a:ext cx="458400" cy="408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7" name="Google Shape;1307;p70"/>
          <p:cNvCxnSpPr>
            <a:stCxn id="1296" idx="3"/>
            <a:endCxn id="1300" idx="1"/>
          </p:cNvCxnSpPr>
          <p:nvPr/>
        </p:nvCxnSpPr>
        <p:spPr>
          <a:xfrm flipH="1" rot="10800000">
            <a:off x="5199601" y="1988026"/>
            <a:ext cx="385500" cy="1059000"/>
          </a:xfrm>
          <a:prstGeom prst="curvedConnector3">
            <a:avLst>
              <a:gd fmla="val 50010" name="adj1"/>
            </a:avLst>
          </a:prstGeom>
          <a:noFill/>
          <a:ln cap="flat" cmpd="sng" w="9525">
            <a:solidFill>
              <a:schemeClr val="dk2"/>
            </a:solidFill>
            <a:prstDash val="solid"/>
            <a:round/>
            <a:headEnd len="med" w="med" type="none"/>
            <a:tailEnd len="med" w="med" type="stealth"/>
          </a:ln>
        </p:spPr>
      </p:cxnSp>
      <p:cxnSp>
        <p:nvCxnSpPr>
          <p:cNvPr id="1308" name="Google Shape;1308;p70"/>
          <p:cNvCxnSpPr>
            <a:stCxn id="1302" idx="2"/>
            <a:endCxn id="1306" idx="1"/>
          </p:cNvCxnSpPr>
          <p:nvPr/>
        </p:nvCxnSpPr>
        <p:spPr>
          <a:xfrm rot="5400000">
            <a:off x="5722012" y="3203341"/>
            <a:ext cx="836400" cy="1110300"/>
          </a:xfrm>
          <a:prstGeom prst="curvedConnector4">
            <a:avLst>
              <a:gd fmla="val 37785" name="adj1"/>
              <a:gd fmla="val 121437" name="adj2"/>
            </a:avLst>
          </a:prstGeom>
          <a:noFill/>
          <a:ln cap="flat" cmpd="sng" w="9525">
            <a:solidFill>
              <a:schemeClr val="dk2"/>
            </a:solidFill>
            <a:prstDash val="solid"/>
            <a:round/>
            <a:headEnd len="med" w="med" type="none"/>
            <a:tailEnd len="med" w="med" type="stealth"/>
          </a:ln>
        </p:spPr>
      </p:cxnSp>
      <p:cxnSp>
        <p:nvCxnSpPr>
          <p:cNvPr id="1309" name="Google Shape;1309;p70"/>
          <p:cNvCxnSpPr>
            <a:stCxn id="1300" idx="3"/>
            <a:endCxn id="1299" idx="1"/>
          </p:cNvCxnSpPr>
          <p:nvPr/>
        </p:nvCxnSpPr>
        <p:spPr>
          <a:xfrm flipH="1" rot="10800000">
            <a:off x="6043575" y="1982507"/>
            <a:ext cx="385500" cy="54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1310" name="Google Shape;1310;p70"/>
          <p:cNvCxnSpPr>
            <a:stCxn id="1303" idx="3"/>
            <a:endCxn id="1302" idx="1"/>
          </p:cNvCxnSpPr>
          <p:nvPr/>
        </p:nvCxnSpPr>
        <p:spPr>
          <a:xfrm>
            <a:off x="6043575" y="3050565"/>
            <a:ext cx="385500" cy="6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1311" name="Google Shape;1311;p70"/>
          <p:cNvCxnSpPr>
            <a:stCxn id="1306" idx="3"/>
            <a:endCxn id="1305" idx="1"/>
          </p:cNvCxnSpPr>
          <p:nvPr/>
        </p:nvCxnSpPr>
        <p:spPr>
          <a:xfrm flipH="1" rot="10800000">
            <a:off x="6043575" y="4171253"/>
            <a:ext cx="385500" cy="5400"/>
          </a:xfrm>
          <a:prstGeom prst="curvedConnector3">
            <a:avLst>
              <a:gd fmla="val 50005" name="adj1"/>
            </a:avLst>
          </a:prstGeom>
          <a:noFill/>
          <a:ln cap="flat" cmpd="sng" w="9525">
            <a:solidFill>
              <a:schemeClr val="dk2"/>
            </a:solidFill>
            <a:prstDash val="solid"/>
            <a:round/>
            <a:headEnd len="med" w="med" type="none"/>
            <a:tailEnd len="med" w="med" type="none"/>
          </a:ln>
        </p:spPr>
      </p:cxnSp>
      <p:cxnSp>
        <p:nvCxnSpPr>
          <p:cNvPr id="1312" name="Google Shape;1312;p70"/>
          <p:cNvCxnSpPr>
            <a:stCxn id="1299" idx="3"/>
            <a:endCxn id="1297" idx="0"/>
          </p:cNvCxnSpPr>
          <p:nvPr/>
        </p:nvCxnSpPr>
        <p:spPr>
          <a:xfrm>
            <a:off x="6961612" y="1982552"/>
            <a:ext cx="1110300" cy="789300"/>
          </a:xfrm>
          <a:prstGeom prst="curvedConnector2">
            <a:avLst/>
          </a:prstGeom>
          <a:noFill/>
          <a:ln cap="flat" cmpd="sng" w="9525">
            <a:solidFill>
              <a:schemeClr val="dk2"/>
            </a:solidFill>
            <a:prstDash val="solid"/>
            <a:round/>
            <a:headEnd len="med" w="med" type="none"/>
            <a:tailEnd len="med" w="med" type="stealth"/>
          </a:ln>
        </p:spPr>
      </p:cxnSp>
      <p:cxnSp>
        <p:nvCxnSpPr>
          <p:cNvPr id="1313" name="Google Shape;1313;p70"/>
          <p:cNvCxnSpPr>
            <a:stCxn id="1302" idx="3"/>
            <a:endCxn id="1297" idx="1"/>
          </p:cNvCxnSpPr>
          <p:nvPr/>
        </p:nvCxnSpPr>
        <p:spPr>
          <a:xfrm>
            <a:off x="6961612" y="3051127"/>
            <a:ext cx="843900" cy="9900"/>
          </a:xfrm>
          <a:prstGeom prst="curvedConnector3">
            <a:avLst>
              <a:gd fmla="val 50007" name="adj1"/>
            </a:avLst>
          </a:prstGeom>
          <a:noFill/>
          <a:ln cap="flat" cmpd="sng" w="9525">
            <a:solidFill>
              <a:schemeClr val="dk2"/>
            </a:solidFill>
            <a:prstDash val="solid"/>
            <a:round/>
            <a:headEnd len="med" w="med" type="none"/>
            <a:tailEnd len="med" w="med" type="stealth"/>
          </a:ln>
        </p:spPr>
      </p:cxnSp>
      <p:cxnSp>
        <p:nvCxnSpPr>
          <p:cNvPr id="1314" name="Google Shape;1314;p70"/>
          <p:cNvCxnSpPr>
            <a:endCxn id="1297" idx="2"/>
          </p:cNvCxnSpPr>
          <p:nvPr/>
        </p:nvCxnSpPr>
        <p:spPr>
          <a:xfrm flipH="1" rot="10800000">
            <a:off x="6961879" y="3350221"/>
            <a:ext cx="1110000" cy="791100"/>
          </a:xfrm>
          <a:prstGeom prst="curvedConnector2">
            <a:avLst/>
          </a:prstGeom>
          <a:noFill/>
          <a:ln cap="flat" cmpd="sng" w="9525">
            <a:solidFill>
              <a:schemeClr val="dk2"/>
            </a:solidFill>
            <a:prstDash val="solid"/>
            <a:round/>
            <a:headEnd len="med" w="med" type="none"/>
            <a:tailEnd len="med" w="med" type="stealth"/>
          </a:ln>
        </p:spPr>
      </p:cxnSp>
      <p:cxnSp>
        <p:nvCxnSpPr>
          <p:cNvPr id="1315" name="Google Shape;1315;p70"/>
          <p:cNvCxnSpPr>
            <a:stCxn id="1299" idx="2"/>
            <a:endCxn id="1303" idx="0"/>
          </p:cNvCxnSpPr>
          <p:nvPr/>
        </p:nvCxnSpPr>
        <p:spPr>
          <a:xfrm rot="5400000">
            <a:off x="5967562" y="2118416"/>
            <a:ext cx="574500" cy="881100"/>
          </a:xfrm>
          <a:prstGeom prst="curvedConnector3">
            <a:avLst>
              <a:gd fmla="val 50004" name="adj1"/>
            </a:avLst>
          </a:prstGeom>
          <a:noFill/>
          <a:ln cap="flat" cmpd="sng" w="9525">
            <a:solidFill>
              <a:schemeClr val="dk2"/>
            </a:solidFill>
            <a:prstDash val="solid"/>
            <a:round/>
            <a:headEnd len="med" w="med" type="none"/>
            <a:tailEnd len="med" w="med" type="stealth"/>
          </a:ln>
        </p:spPr>
      </p:cxnSp>
      <p:sp>
        <p:nvSpPr>
          <p:cNvPr id="1316" name="Google Shape;1316;p70"/>
          <p:cNvSpPr txBox="1"/>
          <p:nvPr>
            <p:ph type="title"/>
          </p:nvPr>
        </p:nvSpPr>
        <p:spPr>
          <a:xfrm>
            <a:off x="601025" y="1097350"/>
            <a:ext cx="3203700" cy="5232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200"/>
              <a:t>Bagging (Random Forest)</a:t>
            </a:r>
            <a:endParaRPr sz="2200"/>
          </a:p>
        </p:txBody>
      </p:sp>
      <p:sp>
        <p:nvSpPr>
          <p:cNvPr id="1317" name="Google Shape;1317;p70"/>
          <p:cNvSpPr txBox="1"/>
          <p:nvPr>
            <p:ph type="title"/>
          </p:nvPr>
        </p:nvSpPr>
        <p:spPr>
          <a:xfrm>
            <a:off x="1387575" y="4536675"/>
            <a:ext cx="1216200" cy="538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300"/>
              <a:t>Parallel</a:t>
            </a:r>
            <a:endParaRPr sz="2300"/>
          </a:p>
        </p:txBody>
      </p:sp>
      <p:sp>
        <p:nvSpPr>
          <p:cNvPr id="1318" name="Google Shape;1318;p70"/>
          <p:cNvSpPr txBox="1"/>
          <p:nvPr>
            <p:ph type="title"/>
          </p:nvPr>
        </p:nvSpPr>
        <p:spPr>
          <a:xfrm>
            <a:off x="6043575" y="4465825"/>
            <a:ext cx="1637700" cy="538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300"/>
              <a:t>Sequential</a:t>
            </a:r>
            <a:endParaRPr sz="2300"/>
          </a:p>
        </p:txBody>
      </p:sp>
      <p:sp>
        <p:nvSpPr>
          <p:cNvPr id="1319" name="Google Shape;1319;p70"/>
          <p:cNvSpPr txBox="1"/>
          <p:nvPr>
            <p:ph type="title"/>
          </p:nvPr>
        </p:nvSpPr>
        <p:spPr>
          <a:xfrm>
            <a:off x="5199600" y="1089550"/>
            <a:ext cx="2883300" cy="5388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2300"/>
              <a:t>Boosting (XGBoost)</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71"/>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Grid Search</a:t>
            </a:r>
            <a:endParaRPr/>
          </a:p>
        </p:txBody>
      </p:sp>
      <p:pic>
        <p:nvPicPr>
          <p:cNvPr id="1325" name="Google Shape;1325;p71"/>
          <p:cNvPicPr preferRelativeResize="0"/>
          <p:nvPr/>
        </p:nvPicPr>
        <p:blipFill>
          <a:blip r:embed="rId3">
            <a:alphaModFix/>
          </a:blip>
          <a:stretch>
            <a:fillRect/>
          </a:stretch>
        </p:blipFill>
        <p:spPr>
          <a:xfrm>
            <a:off x="512150" y="1490025"/>
            <a:ext cx="3975700" cy="3071399"/>
          </a:xfrm>
          <a:prstGeom prst="rect">
            <a:avLst/>
          </a:prstGeom>
          <a:noFill/>
          <a:ln>
            <a:noFill/>
          </a:ln>
        </p:spPr>
      </p:pic>
      <p:pic>
        <p:nvPicPr>
          <p:cNvPr id="1326" name="Google Shape;1326;p71"/>
          <p:cNvPicPr preferRelativeResize="0"/>
          <p:nvPr/>
        </p:nvPicPr>
        <p:blipFill>
          <a:blip r:embed="rId4">
            <a:alphaModFix/>
          </a:blip>
          <a:stretch>
            <a:fillRect/>
          </a:stretch>
        </p:blipFill>
        <p:spPr>
          <a:xfrm>
            <a:off x="4795313" y="1490025"/>
            <a:ext cx="3836536" cy="3071399"/>
          </a:xfrm>
          <a:prstGeom prst="rect">
            <a:avLst/>
          </a:prstGeom>
          <a:noFill/>
          <a:ln>
            <a:noFill/>
          </a:ln>
        </p:spPr>
      </p:pic>
      <p:sp>
        <p:nvSpPr>
          <p:cNvPr id="1327" name="Google Shape;1327;p71"/>
          <p:cNvSpPr/>
          <p:nvPr/>
        </p:nvSpPr>
        <p:spPr>
          <a:xfrm>
            <a:off x="6563975" y="3058600"/>
            <a:ext cx="767400" cy="148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1"/>
          <p:cNvSpPr/>
          <p:nvPr/>
        </p:nvSpPr>
        <p:spPr>
          <a:xfrm>
            <a:off x="6563975" y="3737950"/>
            <a:ext cx="767400" cy="148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1"/>
          <p:cNvSpPr/>
          <p:nvPr/>
        </p:nvSpPr>
        <p:spPr>
          <a:xfrm>
            <a:off x="7809000" y="1737225"/>
            <a:ext cx="167400" cy="148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1"/>
          <p:cNvSpPr/>
          <p:nvPr/>
        </p:nvSpPr>
        <p:spPr>
          <a:xfrm>
            <a:off x="1832750" y="1946900"/>
            <a:ext cx="167400" cy="148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1"/>
          <p:cNvSpPr/>
          <p:nvPr/>
        </p:nvSpPr>
        <p:spPr>
          <a:xfrm>
            <a:off x="3039175" y="3909784"/>
            <a:ext cx="767400" cy="148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72"/>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Results</a:t>
            </a:r>
            <a:endParaRPr/>
          </a:p>
        </p:txBody>
      </p:sp>
      <p:graphicFrame>
        <p:nvGraphicFramePr>
          <p:cNvPr id="1337" name="Google Shape;1337;p72"/>
          <p:cNvGraphicFramePr/>
          <p:nvPr/>
        </p:nvGraphicFramePr>
        <p:xfrm>
          <a:off x="866275" y="2338835"/>
          <a:ext cx="3000000" cy="3000000"/>
        </p:xfrm>
        <a:graphic>
          <a:graphicData uri="http://schemas.openxmlformats.org/drawingml/2006/table">
            <a:tbl>
              <a:tblPr>
                <a:noFill/>
                <a:tableStyleId>{7EC8C6B2-CCC6-4D6D-A2EF-4824BDF0F890}</a:tableStyleId>
              </a:tblPr>
              <a:tblGrid>
                <a:gridCol w="856000"/>
                <a:gridCol w="856000"/>
                <a:gridCol w="856000"/>
                <a:gridCol w="856000"/>
                <a:gridCol w="856000"/>
                <a:gridCol w="856000"/>
                <a:gridCol w="751425"/>
              </a:tblGrid>
              <a:tr h="481225">
                <a:tc gridSpan="3">
                  <a:txBody>
                    <a:bodyPr/>
                    <a:lstStyle/>
                    <a:p>
                      <a:pPr indent="0" lvl="0" marL="0" rtl="0" algn="ctr">
                        <a:spcBef>
                          <a:spcPts val="0"/>
                        </a:spcBef>
                        <a:spcAft>
                          <a:spcPts val="0"/>
                        </a:spcAft>
                        <a:buNone/>
                      </a:pPr>
                      <a:r>
                        <a:rPr lang="en" sz="2400">
                          <a:solidFill>
                            <a:schemeClr val="accent6"/>
                          </a:solidFill>
                          <a:latin typeface="Francois One"/>
                          <a:ea typeface="Francois One"/>
                          <a:cs typeface="Francois One"/>
                          <a:sym typeface="Francois One"/>
                        </a:rPr>
                        <a:t>Model/MAPE</a:t>
                      </a:r>
                      <a:endParaRPr sz="2400"/>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2"/>
                    </a:solidFill>
                  </a:tcPr>
                </a:tc>
                <a:tc hMerge="1"/>
                <a:tc hMerge="1"/>
                <a:tc gridSpan="2">
                  <a:txBody>
                    <a:bodyPr/>
                    <a:lstStyle/>
                    <a:p>
                      <a:pPr indent="0" lvl="0" marL="0" marR="0" rtl="0" algn="ctr">
                        <a:lnSpc>
                          <a:spcPct val="100000"/>
                        </a:lnSpc>
                        <a:spcBef>
                          <a:spcPts val="0"/>
                        </a:spcBef>
                        <a:spcAft>
                          <a:spcPts val="0"/>
                        </a:spcAft>
                        <a:buNone/>
                      </a:pPr>
                      <a:r>
                        <a:rPr lang="en" sz="2300">
                          <a:solidFill>
                            <a:schemeClr val="accent6"/>
                          </a:solidFill>
                          <a:latin typeface="Francois One"/>
                          <a:ea typeface="Francois One"/>
                          <a:cs typeface="Francois One"/>
                          <a:sym typeface="Francois One"/>
                        </a:rPr>
                        <a:t>Default</a:t>
                      </a:r>
                      <a:endParaRPr sz="1600"/>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c hMerge="1"/>
                <a:tc gridSpan="2">
                  <a:txBody>
                    <a:bodyPr/>
                    <a:lstStyle/>
                    <a:p>
                      <a:pPr indent="0" lvl="0" marL="0" rtl="0" algn="ctr">
                        <a:spcBef>
                          <a:spcPts val="0"/>
                        </a:spcBef>
                        <a:spcAft>
                          <a:spcPts val="0"/>
                        </a:spcAft>
                        <a:buNone/>
                      </a:pPr>
                      <a:r>
                        <a:rPr lang="en" sz="2300">
                          <a:solidFill>
                            <a:schemeClr val="accent6"/>
                          </a:solidFill>
                          <a:latin typeface="Francois One"/>
                          <a:ea typeface="Francois One"/>
                          <a:cs typeface="Francois One"/>
                          <a:sym typeface="Francois One"/>
                        </a:rPr>
                        <a:t>Grid Search</a:t>
                      </a:r>
                      <a:endParaRPr sz="1600"/>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c hMerge="1"/>
              </a:tr>
              <a:tr h="481225">
                <a:tc gridSpan="3">
                  <a:txBody>
                    <a:bodyPr/>
                    <a:lstStyle/>
                    <a:p>
                      <a:pPr indent="0" lvl="0" marL="0" rtl="0" algn="ctr">
                        <a:spcBef>
                          <a:spcPts val="0"/>
                        </a:spcBef>
                        <a:spcAft>
                          <a:spcPts val="0"/>
                        </a:spcAft>
                        <a:buNone/>
                      </a:pPr>
                      <a:r>
                        <a:rPr lang="en" sz="2400">
                          <a:solidFill>
                            <a:schemeClr val="accent6"/>
                          </a:solidFill>
                          <a:latin typeface="Francois One"/>
                          <a:ea typeface="Francois One"/>
                          <a:cs typeface="Francois One"/>
                          <a:sym typeface="Francois One"/>
                        </a:rPr>
                        <a:t>Decision tree</a:t>
                      </a:r>
                      <a:endParaRPr sz="2400">
                        <a:solidFill>
                          <a:schemeClr val="accent6"/>
                        </a:solidFill>
                        <a:latin typeface="Francois One"/>
                        <a:ea typeface="Francois One"/>
                        <a:cs typeface="Francois One"/>
                        <a:sym typeface="Francois One"/>
                      </a:endParaRPr>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c hMerge="1"/>
                <a:tc hMerge="1"/>
                <a:tc gridSpan="2">
                  <a:txBody>
                    <a:bodyPr/>
                    <a:lstStyle/>
                    <a:p>
                      <a:pPr indent="0" lvl="0" marL="0" rtl="0" algn="ctr">
                        <a:spcBef>
                          <a:spcPts val="0"/>
                        </a:spcBef>
                        <a:spcAft>
                          <a:spcPts val="0"/>
                        </a:spcAft>
                        <a:buClr>
                          <a:schemeClr val="dk1"/>
                        </a:buClr>
                        <a:buSzPts val="1100"/>
                        <a:buFont typeface="Arial"/>
                        <a:buNone/>
                      </a:pPr>
                      <a:r>
                        <a:rPr lang="en">
                          <a:solidFill>
                            <a:schemeClr val="accent6"/>
                          </a:solidFill>
                          <a:latin typeface="Montserrat"/>
                          <a:ea typeface="Montserrat"/>
                          <a:cs typeface="Montserrat"/>
                          <a:sym typeface="Montserrat"/>
                        </a:rPr>
                        <a:t>13.9%</a:t>
                      </a:r>
                      <a:endParaRPr>
                        <a:solidFill>
                          <a:schemeClr val="accent6"/>
                        </a:solidFill>
                        <a:latin typeface="Montserrat"/>
                        <a:ea typeface="Montserrat"/>
                        <a:cs typeface="Montserrat"/>
                        <a:sym typeface="Montserrat"/>
                      </a:endParaRPr>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hMerge="1"/>
                <a:tc gridSpan="2">
                  <a:txBody>
                    <a:bodyPr/>
                    <a:lstStyle/>
                    <a:p>
                      <a:pPr indent="0" lvl="0" marL="0" rtl="0" algn="ctr">
                        <a:spcBef>
                          <a:spcPts val="0"/>
                        </a:spcBef>
                        <a:spcAft>
                          <a:spcPts val="0"/>
                        </a:spcAft>
                        <a:buClr>
                          <a:schemeClr val="dk1"/>
                        </a:buClr>
                        <a:buSzPts val="1100"/>
                        <a:buFont typeface="Arial"/>
                        <a:buNone/>
                      </a:pPr>
                      <a:r>
                        <a:rPr lang="en">
                          <a:solidFill>
                            <a:schemeClr val="accent6"/>
                          </a:solidFill>
                          <a:highlight>
                            <a:srgbClr val="E06666"/>
                          </a:highlight>
                          <a:latin typeface="Montserrat"/>
                          <a:ea typeface="Montserrat"/>
                          <a:cs typeface="Montserrat"/>
                          <a:sym typeface="Montserrat"/>
                        </a:rPr>
                        <a:t>13.9%</a:t>
                      </a:r>
                      <a:endParaRPr>
                        <a:solidFill>
                          <a:schemeClr val="accent6"/>
                        </a:solidFill>
                        <a:highlight>
                          <a:srgbClr val="E06666"/>
                        </a:highlight>
                        <a:latin typeface="Montserrat"/>
                        <a:ea typeface="Montserrat"/>
                        <a:cs typeface="Montserrat"/>
                        <a:sym typeface="Montserrat"/>
                      </a:endParaRPr>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hMerge="1"/>
              </a:tr>
              <a:tr h="481225">
                <a:tc gridSpan="3">
                  <a:txBody>
                    <a:bodyPr/>
                    <a:lstStyle/>
                    <a:p>
                      <a:pPr indent="0" lvl="0" marL="0" rtl="0" algn="ctr">
                        <a:spcBef>
                          <a:spcPts val="0"/>
                        </a:spcBef>
                        <a:spcAft>
                          <a:spcPts val="0"/>
                        </a:spcAft>
                        <a:buNone/>
                      </a:pPr>
                      <a:r>
                        <a:rPr lang="en" sz="2400">
                          <a:solidFill>
                            <a:schemeClr val="accent6"/>
                          </a:solidFill>
                          <a:latin typeface="Francois One"/>
                          <a:ea typeface="Francois One"/>
                          <a:cs typeface="Francois One"/>
                          <a:sym typeface="Francois One"/>
                        </a:rPr>
                        <a:t>Random Forest</a:t>
                      </a:r>
                      <a:endParaRPr sz="2400">
                        <a:solidFill>
                          <a:schemeClr val="accent6"/>
                        </a:solidFill>
                        <a:latin typeface="Montserrat"/>
                        <a:ea typeface="Montserrat"/>
                        <a:cs typeface="Montserrat"/>
                        <a:sym typeface="Montserrat"/>
                      </a:endParaRPr>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c hMerge="1"/>
                <a:tc hMerge="1"/>
                <a:tc gridSpan="2">
                  <a:txBody>
                    <a:bodyPr/>
                    <a:lstStyle/>
                    <a:p>
                      <a:pPr indent="0" lvl="0" marL="0" rtl="0" algn="ctr">
                        <a:spcBef>
                          <a:spcPts val="0"/>
                        </a:spcBef>
                        <a:spcAft>
                          <a:spcPts val="0"/>
                        </a:spcAft>
                        <a:buClr>
                          <a:schemeClr val="dk1"/>
                        </a:buClr>
                        <a:buSzPts val="1100"/>
                        <a:buFont typeface="Arial"/>
                        <a:buNone/>
                      </a:pPr>
                      <a:r>
                        <a:rPr lang="en">
                          <a:solidFill>
                            <a:schemeClr val="accent6"/>
                          </a:solidFill>
                          <a:latin typeface="Montserrat"/>
                          <a:ea typeface="Montserrat"/>
                          <a:cs typeface="Montserrat"/>
                          <a:sym typeface="Montserrat"/>
                        </a:rPr>
                        <a:t>11.5%</a:t>
                      </a:r>
                      <a:endParaRPr>
                        <a:solidFill>
                          <a:schemeClr val="accent6"/>
                        </a:solidFill>
                        <a:latin typeface="Montserrat"/>
                        <a:ea typeface="Montserrat"/>
                        <a:cs typeface="Montserrat"/>
                        <a:sym typeface="Montserrat"/>
                      </a:endParaRPr>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hMerge="1"/>
                <a:tc gridSpan="2">
                  <a:txBody>
                    <a:bodyPr/>
                    <a:lstStyle/>
                    <a:p>
                      <a:pPr indent="0" lvl="0" marL="0" rtl="0" algn="ctr">
                        <a:spcBef>
                          <a:spcPts val="0"/>
                        </a:spcBef>
                        <a:spcAft>
                          <a:spcPts val="0"/>
                        </a:spcAft>
                        <a:buClr>
                          <a:schemeClr val="dk1"/>
                        </a:buClr>
                        <a:buSzPts val="1100"/>
                        <a:buFont typeface="Arial"/>
                        <a:buNone/>
                      </a:pPr>
                      <a:r>
                        <a:rPr lang="en">
                          <a:solidFill>
                            <a:schemeClr val="accent6"/>
                          </a:solidFill>
                          <a:highlight>
                            <a:srgbClr val="E06666"/>
                          </a:highlight>
                          <a:latin typeface="Montserrat"/>
                          <a:ea typeface="Montserrat"/>
                          <a:cs typeface="Montserrat"/>
                          <a:sym typeface="Montserrat"/>
                        </a:rPr>
                        <a:t>11.5%</a:t>
                      </a:r>
                      <a:endParaRPr>
                        <a:solidFill>
                          <a:schemeClr val="accent6"/>
                        </a:solidFill>
                        <a:highlight>
                          <a:srgbClr val="E06666"/>
                        </a:highlight>
                        <a:latin typeface="Montserrat"/>
                        <a:ea typeface="Montserrat"/>
                        <a:cs typeface="Montserrat"/>
                        <a:sym typeface="Montserrat"/>
                      </a:endParaRPr>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hMerge="1"/>
              </a:tr>
              <a:tr h="481225">
                <a:tc gridSpan="3">
                  <a:txBody>
                    <a:bodyPr/>
                    <a:lstStyle/>
                    <a:p>
                      <a:pPr indent="0" lvl="0" marL="0" rtl="0" algn="ctr">
                        <a:spcBef>
                          <a:spcPts val="0"/>
                        </a:spcBef>
                        <a:spcAft>
                          <a:spcPts val="0"/>
                        </a:spcAft>
                        <a:buNone/>
                      </a:pPr>
                      <a:r>
                        <a:rPr lang="en" sz="2400">
                          <a:solidFill>
                            <a:schemeClr val="accent6"/>
                          </a:solidFill>
                          <a:latin typeface="Francois One"/>
                          <a:ea typeface="Francois One"/>
                          <a:cs typeface="Francois One"/>
                          <a:sym typeface="Francois One"/>
                        </a:rPr>
                        <a:t>XGBoost</a:t>
                      </a:r>
                      <a:endParaRPr sz="2400">
                        <a:solidFill>
                          <a:schemeClr val="accent6"/>
                        </a:solidFill>
                        <a:latin typeface="Montserrat"/>
                        <a:ea typeface="Montserrat"/>
                        <a:cs typeface="Montserrat"/>
                        <a:sym typeface="Montserrat"/>
                      </a:endParaRPr>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c hMerge="1"/>
                <a:tc hMerge="1"/>
                <a:tc gridSpan="2">
                  <a:txBody>
                    <a:bodyPr/>
                    <a:lstStyle/>
                    <a:p>
                      <a:pPr indent="0" lvl="0" marL="0" rtl="0" algn="ctr">
                        <a:spcBef>
                          <a:spcPts val="0"/>
                        </a:spcBef>
                        <a:spcAft>
                          <a:spcPts val="0"/>
                        </a:spcAft>
                        <a:buClr>
                          <a:schemeClr val="dk1"/>
                        </a:buClr>
                        <a:buSzPts val="1100"/>
                        <a:buFont typeface="Arial"/>
                        <a:buNone/>
                      </a:pPr>
                      <a:r>
                        <a:rPr lang="en">
                          <a:solidFill>
                            <a:schemeClr val="accent6"/>
                          </a:solidFill>
                          <a:latin typeface="Montserrat"/>
                          <a:ea typeface="Montserrat"/>
                          <a:cs typeface="Montserrat"/>
                          <a:sym typeface="Montserrat"/>
                        </a:rPr>
                        <a:t>12.6%</a:t>
                      </a:r>
                      <a:endParaRPr>
                        <a:solidFill>
                          <a:schemeClr val="accent6"/>
                        </a:solidFill>
                        <a:latin typeface="Montserrat"/>
                        <a:ea typeface="Montserrat"/>
                        <a:cs typeface="Montserrat"/>
                        <a:sym typeface="Montserrat"/>
                      </a:endParaRPr>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hMerge="1"/>
                <a:tc gridSpan="2">
                  <a:txBody>
                    <a:bodyPr/>
                    <a:lstStyle/>
                    <a:p>
                      <a:pPr indent="0" lvl="0" marL="0" rtl="0" algn="ctr">
                        <a:spcBef>
                          <a:spcPts val="0"/>
                        </a:spcBef>
                        <a:spcAft>
                          <a:spcPts val="0"/>
                        </a:spcAft>
                        <a:buClr>
                          <a:schemeClr val="dk1"/>
                        </a:buClr>
                        <a:buSzPts val="1100"/>
                        <a:buFont typeface="Arial"/>
                        <a:buNone/>
                      </a:pPr>
                      <a:r>
                        <a:rPr lang="en">
                          <a:solidFill>
                            <a:schemeClr val="accent6"/>
                          </a:solidFill>
                          <a:highlight>
                            <a:srgbClr val="93C47D"/>
                          </a:highlight>
                          <a:latin typeface="Montserrat"/>
                          <a:ea typeface="Montserrat"/>
                          <a:cs typeface="Montserrat"/>
                          <a:sym typeface="Montserrat"/>
                        </a:rPr>
                        <a:t>11.1%</a:t>
                      </a:r>
                      <a:endParaRPr>
                        <a:solidFill>
                          <a:schemeClr val="accent6"/>
                        </a:solidFill>
                        <a:highlight>
                          <a:srgbClr val="93C47D"/>
                        </a:highlight>
                        <a:latin typeface="Montserrat"/>
                        <a:ea typeface="Montserrat"/>
                        <a:cs typeface="Montserrat"/>
                        <a:sym typeface="Montserrat"/>
                      </a:endParaRPr>
                    </a:p>
                  </a:txBody>
                  <a:tcPr marT="18000" marB="18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hMerge="1"/>
              </a:tr>
            </a:tbl>
          </a:graphicData>
        </a:graphic>
      </p:graphicFrame>
      <p:grpSp>
        <p:nvGrpSpPr>
          <p:cNvPr id="1338" name="Google Shape;1338;p72"/>
          <p:cNvGrpSpPr/>
          <p:nvPr/>
        </p:nvGrpSpPr>
        <p:grpSpPr>
          <a:xfrm>
            <a:off x="3839167" y="1294296"/>
            <a:ext cx="902356" cy="957585"/>
            <a:chOff x="3919175" y="1581150"/>
            <a:chExt cx="474600" cy="503727"/>
          </a:xfrm>
        </p:grpSpPr>
        <p:sp>
          <p:nvSpPr>
            <p:cNvPr id="1339" name="Google Shape;1339;p72"/>
            <p:cNvSpPr/>
            <p:nvPr/>
          </p:nvSpPr>
          <p:spPr>
            <a:xfrm>
              <a:off x="4032500" y="1951842"/>
              <a:ext cx="94489" cy="50401"/>
            </a:xfrm>
            <a:custGeom>
              <a:rect b="b" l="l" r="r" t="t"/>
              <a:pathLst>
                <a:path extrusionOk="0" h="2028" w="3802">
                  <a:moveTo>
                    <a:pt x="1" y="0"/>
                  </a:moveTo>
                  <a:lnTo>
                    <a:pt x="1" y="2027"/>
                  </a:lnTo>
                  <a:lnTo>
                    <a:pt x="3801" y="2027"/>
                  </a:lnTo>
                  <a:lnTo>
                    <a:pt x="3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2"/>
            <p:cNvSpPr/>
            <p:nvPr/>
          </p:nvSpPr>
          <p:spPr>
            <a:xfrm>
              <a:off x="4106484" y="1951842"/>
              <a:ext cx="21274" cy="50401"/>
            </a:xfrm>
            <a:custGeom>
              <a:rect b="b" l="l" r="r" t="t"/>
              <a:pathLst>
                <a:path extrusionOk="0" h="2028" w="856">
                  <a:moveTo>
                    <a:pt x="1" y="0"/>
                  </a:moveTo>
                  <a:lnTo>
                    <a:pt x="1" y="2027"/>
                  </a:lnTo>
                  <a:lnTo>
                    <a:pt x="856" y="2027"/>
                  </a:lnTo>
                  <a:lnTo>
                    <a:pt x="856"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2"/>
            <p:cNvSpPr/>
            <p:nvPr/>
          </p:nvSpPr>
          <p:spPr>
            <a:xfrm>
              <a:off x="3937267" y="1999061"/>
              <a:ext cx="286524" cy="78733"/>
            </a:xfrm>
            <a:custGeom>
              <a:rect b="b" l="l" r="r" t="t"/>
              <a:pathLst>
                <a:path extrusionOk="0" h="3168" w="11529">
                  <a:moveTo>
                    <a:pt x="1584" y="1"/>
                  </a:moveTo>
                  <a:cubicBezTo>
                    <a:pt x="698" y="1"/>
                    <a:pt x="1" y="697"/>
                    <a:pt x="1" y="1584"/>
                  </a:cubicBezTo>
                  <a:cubicBezTo>
                    <a:pt x="1" y="2439"/>
                    <a:pt x="698" y="3168"/>
                    <a:pt x="1584" y="3168"/>
                  </a:cubicBezTo>
                  <a:lnTo>
                    <a:pt x="9945" y="3168"/>
                  </a:lnTo>
                  <a:cubicBezTo>
                    <a:pt x="10800" y="3168"/>
                    <a:pt x="11528" y="2439"/>
                    <a:pt x="11528" y="1584"/>
                  </a:cubicBezTo>
                  <a:cubicBezTo>
                    <a:pt x="11528" y="697"/>
                    <a:pt x="10800" y="1"/>
                    <a:pt x="99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2"/>
            <p:cNvSpPr/>
            <p:nvPr/>
          </p:nvSpPr>
          <p:spPr>
            <a:xfrm>
              <a:off x="3939628" y="1999061"/>
              <a:ext cx="284163" cy="78733"/>
            </a:xfrm>
            <a:custGeom>
              <a:rect b="b" l="l" r="r" t="t"/>
              <a:pathLst>
                <a:path extrusionOk="0" h="3168" w="11434">
                  <a:moveTo>
                    <a:pt x="7982" y="1"/>
                  </a:moveTo>
                  <a:cubicBezTo>
                    <a:pt x="7633" y="444"/>
                    <a:pt x="7380" y="982"/>
                    <a:pt x="7380" y="1584"/>
                  </a:cubicBezTo>
                  <a:cubicBezTo>
                    <a:pt x="7380" y="1711"/>
                    <a:pt x="7380" y="1806"/>
                    <a:pt x="7411" y="1901"/>
                  </a:cubicBezTo>
                  <a:cubicBezTo>
                    <a:pt x="7475" y="2059"/>
                    <a:pt x="7316" y="2217"/>
                    <a:pt x="7126" y="2217"/>
                  </a:cubicBezTo>
                  <a:lnTo>
                    <a:pt x="1" y="2217"/>
                  </a:lnTo>
                  <a:cubicBezTo>
                    <a:pt x="254" y="2756"/>
                    <a:pt x="793" y="3168"/>
                    <a:pt x="1489" y="3168"/>
                  </a:cubicBezTo>
                  <a:lnTo>
                    <a:pt x="9850" y="3168"/>
                  </a:lnTo>
                  <a:cubicBezTo>
                    <a:pt x="10705" y="3168"/>
                    <a:pt x="11433" y="2439"/>
                    <a:pt x="11433" y="1584"/>
                  </a:cubicBezTo>
                  <a:cubicBezTo>
                    <a:pt x="11433" y="697"/>
                    <a:pt x="10705" y="1"/>
                    <a:pt x="9850" y="1"/>
                  </a:cubicBez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2"/>
            <p:cNvSpPr/>
            <p:nvPr/>
          </p:nvSpPr>
          <p:spPr>
            <a:xfrm>
              <a:off x="4005759" y="2025827"/>
              <a:ext cx="148767" cy="24430"/>
            </a:xfrm>
            <a:custGeom>
              <a:rect b="b" l="l" r="r" t="t"/>
              <a:pathLst>
                <a:path extrusionOk="0" h="983" w="5986">
                  <a:moveTo>
                    <a:pt x="0" y="0"/>
                  </a:moveTo>
                  <a:lnTo>
                    <a:pt x="0" y="982"/>
                  </a:lnTo>
                  <a:lnTo>
                    <a:pt x="5986" y="982"/>
                  </a:lnTo>
                  <a:lnTo>
                    <a:pt x="5986"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2"/>
            <p:cNvSpPr/>
            <p:nvPr/>
          </p:nvSpPr>
          <p:spPr>
            <a:xfrm>
              <a:off x="4123011" y="2025827"/>
              <a:ext cx="31513" cy="23635"/>
            </a:xfrm>
            <a:custGeom>
              <a:rect b="b" l="l" r="r" t="t"/>
              <a:pathLst>
                <a:path extrusionOk="0" h="951" w="1268">
                  <a:moveTo>
                    <a:pt x="32" y="0"/>
                  </a:moveTo>
                  <a:cubicBezTo>
                    <a:pt x="32" y="159"/>
                    <a:pt x="1" y="317"/>
                    <a:pt x="1" y="475"/>
                  </a:cubicBezTo>
                  <a:cubicBezTo>
                    <a:pt x="1" y="570"/>
                    <a:pt x="1" y="697"/>
                    <a:pt x="32" y="792"/>
                  </a:cubicBezTo>
                  <a:cubicBezTo>
                    <a:pt x="32" y="824"/>
                    <a:pt x="32" y="887"/>
                    <a:pt x="1" y="950"/>
                  </a:cubicBezTo>
                  <a:lnTo>
                    <a:pt x="1268" y="950"/>
                  </a:lnTo>
                  <a:lnTo>
                    <a:pt x="1268" y="0"/>
                  </a:lnTo>
                  <a:close/>
                </a:path>
              </a:pathLst>
            </a:custGeom>
            <a:solidFill>
              <a:srgbClr val="1D2947">
                <a:alpha val="80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2"/>
            <p:cNvSpPr/>
            <p:nvPr/>
          </p:nvSpPr>
          <p:spPr>
            <a:xfrm>
              <a:off x="3937267" y="1997495"/>
              <a:ext cx="78733" cy="78733"/>
            </a:xfrm>
            <a:custGeom>
              <a:rect b="b" l="l" r="r" t="t"/>
              <a:pathLst>
                <a:path extrusionOk="0" h="3168" w="3168">
                  <a:moveTo>
                    <a:pt x="1584" y="0"/>
                  </a:moveTo>
                  <a:cubicBezTo>
                    <a:pt x="698" y="0"/>
                    <a:pt x="1" y="729"/>
                    <a:pt x="1" y="1584"/>
                  </a:cubicBezTo>
                  <a:cubicBezTo>
                    <a:pt x="1" y="2470"/>
                    <a:pt x="698" y="3167"/>
                    <a:pt x="1584" y="3167"/>
                  </a:cubicBezTo>
                  <a:cubicBezTo>
                    <a:pt x="2439" y="3167"/>
                    <a:pt x="3168" y="2470"/>
                    <a:pt x="3168" y="1584"/>
                  </a:cubicBezTo>
                  <a:cubicBezTo>
                    <a:pt x="3168" y="729"/>
                    <a:pt x="2439" y="0"/>
                    <a:pt x="1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2"/>
            <p:cNvSpPr/>
            <p:nvPr/>
          </p:nvSpPr>
          <p:spPr>
            <a:xfrm>
              <a:off x="4144259" y="1997495"/>
              <a:ext cx="78733" cy="78733"/>
            </a:xfrm>
            <a:custGeom>
              <a:rect b="b" l="l" r="r" t="t"/>
              <a:pathLst>
                <a:path extrusionOk="0" h="3168" w="3168">
                  <a:moveTo>
                    <a:pt x="1584" y="0"/>
                  </a:moveTo>
                  <a:cubicBezTo>
                    <a:pt x="729" y="0"/>
                    <a:pt x="1" y="729"/>
                    <a:pt x="1" y="1584"/>
                  </a:cubicBezTo>
                  <a:cubicBezTo>
                    <a:pt x="1" y="2470"/>
                    <a:pt x="729" y="3167"/>
                    <a:pt x="1584" y="3167"/>
                  </a:cubicBezTo>
                  <a:cubicBezTo>
                    <a:pt x="2471" y="3167"/>
                    <a:pt x="3168" y="2470"/>
                    <a:pt x="3168" y="1584"/>
                  </a:cubicBezTo>
                  <a:cubicBezTo>
                    <a:pt x="3168" y="729"/>
                    <a:pt x="2471" y="0"/>
                    <a:pt x="1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2"/>
            <p:cNvSpPr/>
            <p:nvPr/>
          </p:nvSpPr>
          <p:spPr>
            <a:xfrm>
              <a:off x="3942784" y="2003783"/>
              <a:ext cx="73215" cy="73215"/>
            </a:xfrm>
            <a:custGeom>
              <a:rect b="b" l="l" r="r" t="t"/>
              <a:pathLst>
                <a:path extrusionOk="0" h="2946" w="2946">
                  <a:moveTo>
                    <a:pt x="2186" y="1"/>
                  </a:moveTo>
                  <a:cubicBezTo>
                    <a:pt x="2344" y="254"/>
                    <a:pt x="2439" y="507"/>
                    <a:pt x="2439" y="824"/>
                  </a:cubicBezTo>
                  <a:cubicBezTo>
                    <a:pt x="2439" y="1711"/>
                    <a:pt x="1711" y="2407"/>
                    <a:pt x="856" y="2407"/>
                  </a:cubicBezTo>
                  <a:cubicBezTo>
                    <a:pt x="539" y="2407"/>
                    <a:pt x="254" y="2344"/>
                    <a:pt x="1" y="2186"/>
                  </a:cubicBezTo>
                  <a:lnTo>
                    <a:pt x="1" y="2186"/>
                  </a:lnTo>
                  <a:cubicBezTo>
                    <a:pt x="286" y="2661"/>
                    <a:pt x="792" y="2946"/>
                    <a:pt x="1362" y="2946"/>
                  </a:cubicBezTo>
                  <a:cubicBezTo>
                    <a:pt x="2217" y="2946"/>
                    <a:pt x="2946" y="2217"/>
                    <a:pt x="2946" y="1362"/>
                  </a:cubicBezTo>
                  <a:cubicBezTo>
                    <a:pt x="2946" y="792"/>
                    <a:pt x="2629" y="286"/>
                    <a:pt x="2186"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2"/>
            <p:cNvSpPr/>
            <p:nvPr/>
          </p:nvSpPr>
          <p:spPr>
            <a:xfrm>
              <a:off x="4150571" y="2003783"/>
              <a:ext cx="73215" cy="73215"/>
            </a:xfrm>
            <a:custGeom>
              <a:rect b="b" l="l" r="r" t="t"/>
              <a:pathLst>
                <a:path extrusionOk="0" h="2946" w="2946">
                  <a:moveTo>
                    <a:pt x="2185" y="1"/>
                  </a:moveTo>
                  <a:cubicBezTo>
                    <a:pt x="2344" y="254"/>
                    <a:pt x="2407" y="507"/>
                    <a:pt x="2407" y="824"/>
                  </a:cubicBezTo>
                  <a:cubicBezTo>
                    <a:pt x="2407" y="1711"/>
                    <a:pt x="1710" y="2407"/>
                    <a:pt x="824" y="2407"/>
                  </a:cubicBezTo>
                  <a:cubicBezTo>
                    <a:pt x="507" y="2407"/>
                    <a:pt x="254" y="2344"/>
                    <a:pt x="0" y="2186"/>
                  </a:cubicBezTo>
                  <a:lnTo>
                    <a:pt x="0" y="2186"/>
                  </a:lnTo>
                  <a:cubicBezTo>
                    <a:pt x="285" y="2661"/>
                    <a:pt x="792" y="2946"/>
                    <a:pt x="1362" y="2946"/>
                  </a:cubicBezTo>
                  <a:cubicBezTo>
                    <a:pt x="2217" y="2946"/>
                    <a:pt x="2945" y="2217"/>
                    <a:pt x="2945" y="1362"/>
                  </a:cubicBezTo>
                  <a:cubicBezTo>
                    <a:pt x="2945" y="792"/>
                    <a:pt x="2597" y="286"/>
                    <a:pt x="2185"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2"/>
            <p:cNvSpPr/>
            <p:nvPr/>
          </p:nvSpPr>
          <p:spPr>
            <a:xfrm>
              <a:off x="3930184" y="1991978"/>
              <a:ext cx="299895" cy="92899"/>
            </a:xfrm>
            <a:custGeom>
              <a:rect b="b" l="l" r="r" t="t"/>
              <a:pathLst>
                <a:path extrusionOk="0" h="3738" w="12067">
                  <a:moveTo>
                    <a:pt x="10230" y="571"/>
                  </a:moveTo>
                  <a:cubicBezTo>
                    <a:pt x="10927" y="571"/>
                    <a:pt x="11528" y="1141"/>
                    <a:pt x="11528" y="1869"/>
                  </a:cubicBezTo>
                  <a:cubicBezTo>
                    <a:pt x="11528" y="2566"/>
                    <a:pt x="10927" y="3167"/>
                    <a:pt x="10230" y="3167"/>
                  </a:cubicBezTo>
                  <a:lnTo>
                    <a:pt x="1869" y="3167"/>
                  </a:lnTo>
                  <a:cubicBezTo>
                    <a:pt x="1141" y="3167"/>
                    <a:pt x="571" y="2566"/>
                    <a:pt x="571" y="1869"/>
                  </a:cubicBezTo>
                  <a:cubicBezTo>
                    <a:pt x="571" y="1141"/>
                    <a:pt x="1141" y="571"/>
                    <a:pt x="1869" y="571"/>
                  </a:cubicBezTo>
                  <a:close/>
                  <a:moveTo>
                    <a:pt x="1869" y="1"/>
                  </a:moveTo>
                  <a:cubicBezTo>
                    <a:pt x="824" y="1"/>
                    <a:pt x="1" y="824"/>
                    <a:pt x="1" y="1869"/>
                  </a:cubicBezTo>
                  <a:cubicBezTo>
                    <a:pt x="1" y="2882"/>
                    <a:pt x="824" y="3738"/>
                    <a:pt x="1869" y="3738"/>
                  </a:cubicBezTo>
                  <a:lnTo>
                    <a:pt x="10230" y="3738"/>
                  </a:lnTo>
                  <a:cubicBezTo>
                    <a:pt x="11243" y="3738"/>
                    <a:pt x="12067" y="2882"/>
                    <a:pt x="12067" y="1869"/>
                  </a:cubicBezTo>
                  <a:cubicBezTo>
                    <a:pt x="12067" y="824"/>
                    <a:pt x="11243" y="1"/>
                    <a:pt x="102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2"/>
            <p:cNvSpPr/>
            <p:nvPr/>
          </p:nvSpPr>
          <p:spPr>
            <a:xfrm>
              <a:off x="3965623" y="2026622"/>
              <a:ext cx="22044" cy="21274"/>
            </a:xfrm>
            <a:custGeom>
              <a:rect b="b" l="l" r="r" t="t"/>
              <a:pathLst>
                <a:path extrusionOk="0" h="856" w="887">
                  <a:moveTo>
                    <a:pt x="443" y="0"/>
                  </a:moveTo>
                  <a:cubicBezTo>
                    <a:pt x="190" y="0"/>
                    <a:pt x="0" y="190"/>
                    <a:pt x="0" y="412"/>
                  </a:cubicBezTo>
                  <a:cubicBezTo>
                    <a:pt x="0" y="665"/>
                    <a:pt x="190" y="855"/>
                    <a:pt x="443" y="855"/>
                  </a:cubicBezTo>
                  <a:cubicBezTo>
                    <a:pt x="665" y="855"/>
                    <a:pt x="887" y="665"/>
                    <a:pt x="887" y="412"/>
                  </a:cubicBezTo>
                  <a:cubicBezTo>
                    <a:pt x="887" y="190"/>
                    <a:pt x="665" y="0"/>
                    <a:pt x="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2"/>
            <p:cNvSpPr/>
            <p:nvPr/>
          </p:nvSpPr>
          <p:spPr>
            <a:xfrm>
              <a:off x="4173386" y="2026622"/>
              <a:ext cx="21274" cy="21274"/>
            </a:xfrm>
            <a:custGeom>
              <a:rect b="b" l="l" r="r" t="t"/>
              <a:pathLst>
                <a:path extrusionOk="0" h="856" w="856">
                  <a:moveTo>
                    <a:pt x="412" y="0"/>
                  </a:moveTo>
                  <a:cubicBezTo>
                    <a:pt x="191" y="0"/>
                    <a:pt x="1" y="190"/>
                    <a:pt x="1" y="412"/>
                  </a:cubicBezTo>
                  <a:cubicBezTo>
                    <a:pt x="1" y="665"/>
                    <a:pt x="191" y="855"/>
                    <a:pt x="412" y="855"/>
                  </a:cubicBezTo>
                  <a:cubicBezTo>
                    <a:pt x="666" y="855"/>
                    <a:pt x="856" y="665"/>
                    <a:pt x="856" y="412"/>
                  </a:cubicBezTo>
                  <a:cubicBezTo>
                    <a:pt x="856" y="190"/>
                    <a:pt x="666" y="0"/>
                    <a:pt x="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2"/>
            <p:cNvSpPr/>
            <p:nvPr/>
          </p:nvSpPr>
          <p:spPr>
            <a:xfrm>
              <a:off x="3960876" y="1593775"/>
              <a:ext cx="337696" cy="196757"/>
            </a:xfrm>
            <a:custGeom>
              <a:rect b="b" l="l" r="r" t="t"/>
              <a:pathLst>
                <a:path extrusionOk="0" h="7917" w="13588">
                  <a:moveTo>
                    <a:pt x="13253" y="0"/>
                  </a:moveTo>
                  <a:cubicBezTo>
                    <a:pt x="13209" y="0"/>
                    <a:pt x="13162" y="11"/>
                    <a:pt x="13112" y="31"/>
                  </a:cubicBezTo>
                  <a:lnTo>
                    <a:pt x="191" y="7346"/>
                  </a:lnTo>
                  <a:cubicBezTo>
                    <a:pt x="33" y="7441"/>
                    <a:pt x="1" y="7600"/>
                    <a:pt x="64" y="7758"/>
                  </a:cubicBezTo>
                  <a:cubicBezTo>
                    <a:pt x="128" y="7885"/>
                    <a:pt x="191" y="7916"/>
                    <a:pt x="318" y="7916"/>
                  </a:cubicBezTo>
                  <a:cubicBezTo>
                    <a:pt x="349" y="7916"/>
                    <a:pt x="444" y="7916"/>
                    <a:pt x="476" y="7885"/>
                  </a:cubicBezTo>
                  <a:lnTo>
                    <a:pt x="13365" y="538"/>
                  </a:lnTo>
                  <a:cubicBezTo>
                    <a:pt x="13524" y="474"/>
                    <a:pt x="13587" y="316"/>
                    <a:pt x="13492" y="157"/>
                  </a:cubicBezTo>
                  <a:cubicBezTo>
                    <a:pt x="13427" y="49"/>
                    <a:pt x="13347" y="0"/>
                    <a:pt x="132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2"/>
            <p:cNvSpPr/>
            <p:nvPr/>
          </p:nvSpPr>
          <p:spPr>
            <a:xfrm>
              <a:off x="4049026" y="1589997"/>
              <a:ext cx="240075" cy="299696"/>
            </a:xfrm>
            <a:custGeom>
              <a:rect b="b" l="l" r="r" t="t"/>
              <a:pathLst>
                <a:path extrusionOk="0" h="12059" w="9660">
                  <a:moveTo>
                    <a:pt x="9357" y="1"/>
                  </a:moveTo>
                  <a:cubicBezTo>
                    <a:pt x="9272" y="1"/>
                    <a:pt x="9179" y="43"/>
                    <a:pt x="9122" y="119"/>
                  </a:cubicBezTo>
                  <a:lnTo>
                    <a:pt x="128" y="11584"/>
                  </a:lnTo>
                  <a:cubicBezTo>
                    <a:pt x="1" y="11710"/>
                    <a:pt x="64" y="11869"/>
                    <a:pt x="159" y="11995"/>
                  </a:cubicBezTo>
                  <a:cubicBezTo>
                    <a:pt x="254" y="12027"/>
                    <a:pt x="286" y="12059"/>
                    <a:pt x="349" y="12059"/>
                  </a:cubicBezTo>
                  <a:cubicBezTo>
                    <a:pt x="444" y="12059"/>
                    <a:pt x="571" y="12027"/>
                    <a:pt x="571" y="11932"/>
                  </a:cubicBezTo>
                  <a:lnTo>
                    <a:pt x="9565" y="468"/>
                  </a:lnTo>
                  <a:cubicBezTo>
                    <a:pt x="9660" y="341"/>
                    <a:pt x="9628" y="183"/>
                    <a:pt x="9502" y="56"/>
                  </a:cubicBezTo>
                  <a:cubicBezTo>
                    <a:pt x="9464" y="19"/>
                    <a:pt x="9412" y="1"/>
                    <a:pt x="9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2"/>
            <p:cNvSpPr/>
            <p:nvPr/>
          </p:nvSpPr>
          <p:spPr>
            <a:xfrm>
              <a:off x="4337881" y="1839288"/>
              <a:ext cx="48040" cy="73240"/>
            </a:xfrm>
            <a:custGeom>
              <a:rect b="b" l="l" r="r" t="t"/>
              <a:pathLst>
                <a:path extrusionOk="0" h="2947" w="1933">
                  <a:moveTo>
                    <a:pt x="982" y="1"/>
                  </a:moveTo>
                  <a:cubicBezTo>
                    <a:pt x="824" y="1"/>
                    <a:pt x="697" y="128"/>
                    <a:pt x="697" y="286"/>
                  </a:cubicBezTo>
                  <a:lnTo>
                    <a:pt x="697" y="698"/>
                  </a:lnTo>
                  <a:cubicBezTo>
                    <a:pt x="697" y="856"/>
                    <a:pt x="634" y="983"/>
                    <a:pt x="476" y="1078"/>
                  </a:cubicBezTo>
                  <a:cubicBezTo>
                    <a:pt x="159" y="1268"/>
                    <a:pt x="0" y="1616"/>
                    <a:pt x="0" y="1996"/>
                  </a:cubicBezTo>
                  <a:cubicBezTo>
                    <a:pt x="0" y="2503"/>
                    <a:pt x="412" y="2914"/>
                    <a:pt x="951" y="2946"/>
                  </a:cubicBezTo>
                  <a:lnTo>
                    <a:pt x="982" y="2946"/>
                  </a:lnTo>
                  <a:cubicBezTo>
                    <a:pt x="1267" y="2946"/>
                    <a:pt x="1489" y="2851"/>
                    <a:pt x="1616" y="2693"/>
                  </a:cubicBezTo>
                  <a:cubicBezTo>
                    <a:pt x="1806" y="2503"/>
                    <a:pt x="1932" y="2218"/>
                    <a:pt x="1932" y="1964"/>
                  </a:cubicBezTo>
                  <a:cubicBezTo>
                    <a:pt x="1932" y="1806"/>
                    <a:pt x="1806" y="1679"/>
                    <a:pt x="1647" y="1679"/>
                  </a:cubicBezTo>
                  <a:cubicBezTo>
                    <a:pt x="1489" y="1679"/>
                    <a:pt x="1362" y="1806"/>
                    <a:pt x="1362" y="1964"/>
                  </a:cubicBezTo>
                  <a:cubicBezTo>
                    <a:pt x="1362" y="2059"/>
                    <a:pt x="1331" y="2186"/>
                    <a:pt x="1267" y="2281"/>
                  </a:cubicBezTo>
                  <a:cubicBezTo>
                    <a:pt x="1172" y="2344"/>
                    <a:pt x="1046" y="2376"/>
                    <a:pt x="951" y="2376"/>
                  </a:cubicBezTo>
                  <a:cubicBezTo>
                    <a:pt x="729" y="2376"/>
                    <a:pt x="539" y="2186"/>
                    <a:pt x="539" y="1996"/>
                  </a:cubicBezTo>
                  <a:cubicBezTo>
                    <a:pt x="539" y="1838"/>
                    <a:pt x="634" y="1679"/>
                    <a:pt x="729" y="1584"/>
                  </a:cubicBezTo>
                  <a:cubicBezTo>
                    <a:pt x="1046" y="1394"/>
                    <a:pt x="1267" y="1046"/>
                    <a:pt x="1267" y="698"/>
                  </a:cubicBezTo>
                  <a:lnTo>
                    <a:pt x="1267" y="286"/>
                  </a:lnTo>
                  <a:cubicBezTo>
                    <a:pt x="1267" y="128"/>
                    <a:pt x="1141" y="1"/>
                    <a:pt x="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2"/>
            <p:cNvSpPr/>
            <p:nvPr/>
          </p:nvSpPr>
          <p:spPr>
            <a:xfrm>
              <a:off x="4339447" y="1630730"/>
              <a:ext cx="14986" cy="137757"/>
            </a:xfrm>
            <a:custGeom>
              <a:rect b="b" l="l" r="r" t="t"/>
              <a:pathLst>
                <a:path extrusionOk="0" h="5543" w="603">
                  <a:moveTo>
                    <a:pt x="286" y="1"/>
                  </a:moveTo>
                  <a:cubicBezTo>
                    <a:pt x="127" y="1"/>
                    <a:pt x="1" y="127"/>
                    <a:pt x="1" y="286"/>
                  </a:cubicBezTo>
                  <a:lnTo>
                    <a:pt x="1" y="5289"/>
                  </a:lnTo>
                  <a:cubicBezTo>
                    <a:pt x="1" y="5448"/>
                    <a:pt x="127" y="5543"/>
                    <a:pt x="286" y="5543"/>
                  </a:cubicBezTo>
                  <a:cubicBezTo>
                    <a:pt x="444" y="5543"/>
                    <a:pt x="603" y="5416"/>
                    <a:pt x="571" y="5289"/>
                  </a:cubicBezTo>
                  <a:lnTo>
                    <a:pt x="571" y="286"/>
                  </a:lnTo>
                  <a:cubicBezTo>
                    <a:pt x="571" y="127"/>
                    <a:pt x="444" y="1"/>
                    <a:pt x="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2"/>
            <p:cNvSpPr/>
            <p:nvPr/>
          </p:nvSpPr>
          <p:spPr>
            <a:xfrm>
              <a:off x="4372500" y="1630730"/>
              <a:ext cx="14191" cy="137757"/>
            </a:xfrm>
            <a:custGeom>
              <a:rect b="b" l="l" r="r" t="t"/>
              <a:pathLst>
                <a:path extrusionOk="0" h="5543" w="571">
                  <a:moveTo>
                    <a:pt x="286" y="1"/>
                  </a:moveTo>
                  <a:cubicBezTo>
                    <a:pt x="128" y="1"/>
                    <a:pt x="1" y="127"/>
                    <a:pt x="1" y="286"/>
                  </a:cubicBezTo>
                  <a:lnTo>
                    <a:pt x="1" y="5289"/>
                  </a:lnTo>
                  <a:cubicBezTo>
                    <a:pt x="1" y="5448"/>
                    <a:pt x="128" y="5543"/>
                    <a:pt x="286" y="5543"/>
                  </a:cubicBezTo>
                  <a:cubicBezTo>
                    <a:pt x="444" y="5543"/>
                    <a:pt x="571" y="5416"/>
                    <a:pt x="571" y="5289"/>
                  </a:cubicBezTo>
                  <a:lnTo>
                    <a:pt x="571" y="286"/>
                  </a:lnTo>
                  <a:cubicBezTo>
                    <a:pt x="571" y="127"/>
                    <a:pt x="444" y="1"/>
                    <a:pt x="2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2"/>
            <p:cNvSpPr/>
            <p:nvPr/>
          </p:nvSpPr>
          <p:spPr>
            <a:xfrm>
              <a:off x="4336315" y="1742489"/>
              <a:ext cx="53532" cy="52762"/>
            </a:xfrm>
            <a:custGeom>
              <a:rect b="b" l="l" r="r" t="t"/>
              <a:pathLst>
                <a:path extrusionOk="0" h="2123" w="2154">
                  <a:moveTo>
                    <a:pt x="1077" y="1"/>
                  </a:moveTo>
                  <a:cubicBezTo>
                    <a:pt x="475" y="1"/>
                    <a:pt x="0" y="476"/>
                    <a:pt x="0" y="1046"/>
                  </a:cubicBezTo>
                  <a:cubicBezTo>
                    <a:pt x="0" y="1647"/>
                    <a:pt x="475" y="2122"/>
                    <a:pt x="1077" y="2122"/>
                  </a:cubicBezTo>
                  <a:cubicBezTo>
                    <a:pt x="1679" y="2122"/>
                    <a:pt x="2154" y="1647"/>
                    <a:pt x="2154" y="1046"/>
                  </a:cubicBezTo>
                  <a:cubicBezTo>
                    <a:pt x="2154" y="476"/>
                    <a:pt x="1679" y="1"/>
                    <a:pt x="10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2"/>
            <p:cNvSpPr/>
            <p:nvPr/>
          </p:nvSpPr>
          <p:spPr>
            <a:xfrm>
              <a:off x="4339447" y="1745645"/>
              <a:ext cx="50401" cy="50401"/>
            </a:xfrm>
            <a:custGeom>
              <a:rect b="b" l="l" r="r" t="t"/>
              <a:pathLst>
                <a:path extrusionOk="0" h="2028" w="2028">
                  <a:moveTo>
                    <a:pt x="1426" y="0"/>
                  </a:moveTo>
                  <a:lnTo>
                    <a:pt x="1426" y="0"/>
                  </a:lnTo>
                  <a:cubicBezTo>
                    <a:pt x="1521" y="190"/>
                    <a:pt x="1553" y="285"/>
                    <a:pt x="1553" y="507"/>
                  </a:cubicBezTo>
                  <a:cubicBezTo>
                    <a:pt x="1553" y="1077"/>
                    <a:pt x="1078" y="1552"/>
                    <a:pt x="476" y="1552"/>
                  </a:cubicBezTo>
                  <a:cubicBezTo>
                    <a:pt x="318" y="1552"/>
                    <a:pt x="159" y="1520"/>
                    <a:pt x="1" y="1457"/>
                  </a:cubicBezTo>
                  <a:lnTo>
                    <a:pt x="1" y="1457"/>
                  </a:lnTo>
                  <a:cubicBezTo>
                    <a:pt x="159" y="1805"/>
                    <a:pt x="508" y="2027"/>
                    <a:pt x="951" y="2027"/>
                  </a:cubicBezTo>
                  <a:cubicBezTo>
                    <a:pt x="1553" y="2027"/>
                    <a:pt x="2028" y="1552"/>
                    <a:pt x="2028" y="982"/>
                  </a:cubicBezTo>
                  <a:cubicBezTo>
                    <a:pt x="1996" y="539"/>
                    <a:pt x="1743" y="190"/>
                    <a:pt x="1426"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2"/>
            <p:cNvSpPr/>
            <p:nvPr/>
          </p:nvSpPr>
          <p:spPr>
            <a:xfrm>
              <a:off x="4336315" y="1602398"/>
              <a:ext cx="53532" cy="53532"/>
            </a:xfrm>
            <a:custGeom>
              <a:rect b="b" l="l" r="r" t="t"/>
              <a:pathLst>
                <a:path extrusionOk="0" h="2154" w="2154">
                  <a:moveTo>
                    <a:pt x="1077" y="1"/>
                  </a:moveTo>
                  <a:cubicBezTo>
                    <a:pt x="475" y="1"/>
                    <a:pt x="0" y="476"/>
                    <a:pt x="0" y="1077"/>
                  </a:cubicBezTo>
                  <a:cubicBezTo>
                    <a:pt x="0" y="1647"/>
                    <a:pt x="475" y="2154"/>
                    <a:pt x="1077" y="2154"/>
                  </a:cubicBezTo>
                  <a:cubicBezTo>
                    <a:pt x="1679" y="2154"/>
                    <a:pt x="2154" y="1647"/>
                    <a:pt x="2154" y="1077"/>
                  </a:cubicBezTo>
                  <a:cubicBezTo>
                    <a:pt x="2154" y="476"/>
                    <a:pt x="1679" y="1"/>
                    <a:pt x="10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2"/>
            <p:cNvSpPr/>
            <p:nvPr/>
          </p:nvSpPr>
          <p:spPr>
            <a:xfrm>
              <a:off x="4339447" y="1605555"/>
              <a:ext cx="50401" cy="50376"/>
            </a:xfrm>
            <a:custGeom>
              <a:rect b="b" l="l" r="r" t="t"/>
              <a:pathLst>
                <a:path extrusionOk="0" h="2027" w="2028">
                  <a:moveTo>
                    <a:pt x="1426" y="0"/>
                  </a:moveTo>
                  <a:lnTo>
                    <a:pt x="1426" y="0"/>
                  </a:lnTo>
                  <a:cubicBezTo>
                    <a:pt x="1521" y="159"/>
                    <a:pt x="1553" y="285"/>
                    <a:pt x="1553" y="475"/>
                  </a:cubicBezTo>
                  <a:cubicBezTo>
                    <a:pt x="1553" y="1077"/>
                    <a:pt x="1078" y="1552"/>
                    <a:pt x="476" y="1552"/>
                  </a:cubicBezTo>
                  <a:cubicBezTo>
                    <a:pt x="318" y="1552"/>
                    <a:pt x="159" y="1489"/>
                    <a:pt x="1" y="1425"/>
                  </a:cubicBezTo>
                  <a:lnTo>
                    <a:pt x="1" y="1425"/>
                  </a:lnTo>
                  <a:cubicBezTo>
                    <a:pt x="159" y="1774"/>
                    <a:pt x="508" y="2027"/>
                    <a:pt x="951" y="2027"/>
                  </a:cubicBezTo>
                  <a:cubicBezTo>
                    <a:pt x="1553" y="2027"/>
                    <a:pt x="2028" y="1552"/>
                    <a:pt x="2028" y="950"/>
                  </a:cubicBezTo>
                  <a:cubicBezTo>
                    <a:pt x="1996" y="539"/>
                    <a:pt x="1743" y="190"/>
                    <a:pt x="1426"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2"/>
            <p:cNvSpPr/>
            <p:nvPr/>
          </p:nvSpPr>
          <p:spPr>
            <a:xfrm>
              <a:off x="4332364" y="1776139"/>
              <a:ext cx="61411" cy="69488"/>
            </a:xfrm>
            <a:custGeom>
              <a:rect b="b" l="l" r="r" t="t"/>
              <a:pathLst>
                <a:path extrusionOk="0" h="2796" w="2471">
                  <a:moveTo>
                    <a:pt x="1248" y="0"/>
                  </a:moveTo>
                  <a:cubicBezTo>
                    <a:pt x="1180" y="0"/>
                    <a:pt x="1109" y="24"/>
                    <a:pt x="1046" y="72"/>
                  </a:cubicBezTo>
                  <a:lnTo>
                    <a:pt x="127" y="895"/>
                  </a:lnTo>
                  <a:cubicBezTo>
                    <a:pt x="32" y="958"/>
                    <a:pt x="1" y="1053"/>
                    <a:pt x="32" y="1148"/>
                  </a:cubicBezTo>
                  <a:lnTo>
                    <a:pt x="412" y="2574"/>
                  </a:lnTo>
                  <a:cubicBezTo>
                    <a:pt x="444" y="2700"/>
                    <a:pt x="571" y="2795"/>
                    <a:pt x="698" y="2795"/>
                  </a:cubicBezTo>
                  <a:lnTo>
                    <a:pt x="1774" y="2795"/>
                  </a:lnTo>
                  <a:cubicBezTo>
                    <a:pt x="1901" y="2795"/>
                    <a:pt x="2028" y="2700"/>
                    <a:pt x="2059" y="2574"/>
                  </a:cubicBezTo>
                  <a:lnTo>
                    <a:pt x="2408" y="1148"/>
                  </a:lnTo>
                  <a:cubicBezTo>
                    <a:pt x="2471" y="1053"/>
                    <a:pt x="2408" y="958"/>
                    <a:pt x="2344" y="895"/>
                  </a:cubicBezTo>
                  <a:lnTo>
                    <a:pt x="1426" y="72"/>
                  </a:lnTo>
                  <a:cubicBezTo>
                    <a:pt x="1378" y="24"/>
                    <a:pt x="1315" y="0"/>
                    <a:pt x="1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2"/>
            <p:cNvSpPr/>
            <p:nvPr/>
          </p:nvSpPr>
          <p:spPr>
            <a:xfrm>
              <a:off x="4339447" y="1786577"/>
              <a:ext cx="54328" cy="59820"/>
            </a:xfrm>
            <a:custGeom>
              <a:rect b="b" l="l" r="r" t="t"/>
              <a:pathLst>
                <a:path extrusionOk="0" h="2407" w="2186">
                  <a:moveTo>
                    <a:pt x="1521" y="0"/>
                  </a:moveTo>
                  <a:lnTo>
                    <a:pt x="1109" y="1552"/>
                  </a:lnTo>
                  <a:cubicBezTo>
                    <a:pt x="1078" y="1647"/>
                    <a:pt x="951" y="1742"/>
                    <a:pt x="824" y="1742"/>
                  </a:cubicBezTo>
                  <a:lnTo>
                    <a:pt x="1" y="1742"/>
                  </a:lnTo>
                  <a:lnTo>
                    <a:pt x="127" y="2217"/>
                  </a:lnTo>
                  <a:cubicBezTo>
                    <a:pt x="159" y="2344"/>
                    <a:pt x="286" y="2407"/>
                    <a:pt x="413" y="2407"/>
                  </a:cubicBezTo>
                  <a:lnTo>
                    <a:pt x="1489" y="2407"/>
                  </a:lnTo>
                  <a:cubicBezTo>
                    <a:pt x="1616" y="2407"/>
                    <a:pt x="1743" y="2344"/>
                    <a:pt x="1774" y="2217"/>
                  </a:cubicBezTo>
                  <a:lnTo>
                    <a:pt x="2123" y="792"/>
                  </a:lnTo>
                  <a:cubicBezTo>
                    <a:pt x="2186" y="665"/>
                    <a:pt x="2123" y="538"/>
                    <a:pt x="2059" y="475"/>
                  </a:cubicBezTo>
                  <a:lnTo>
                    <a:pt x="1521" y="0"/>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2"/>
            <p:cNvSpPr/>
            <p:nvPr/>
          </p:nvSpPr>
          <p:spPr>
            <a:xfrm>
              <a:off x="3960876" y="1768161"/>
              <a:ext cx="139348" cy="149861"/>
            </a:xfrm>
            <a:custGeom>
              <a:rect b="b" l="l" r="r" t="t"/>
              <a:pathLst>
                <a:path extrusionOk="0" h="6030" w="5607">
                  <a:moveTo>
                    <a:pt x="285" y="1"/>
                  </a:moveTo>
                  <a:cubicBezTo>
                    <a:pt x="254" y="1"/>
                    <a:pt x="223" y="5"/>
                    <a:pt x="191" y="13"/>
                  </a:cubicBezTo>
                  <a:cubicBezTo>
                    <a:pt x="64" y="76"/>
                    <a:pt x="1" y="171"/>
                    <a:pt x="1" y="298"/>
                  </a:cubicBezTo>
                  <a:lnTo>
                    <a:pt x="1" y="4288"/>
                  </a:lnTo>
                  <a:cubicBezTo>
                    <a:pt x="1" y="4446"/>
                    <a:pt x="128" y="4573"/>
                    <a:pt x="286" y="4573"/>
                  </a:cubicBezTo>
                  <a:cubicBezTo>
                    <a:pt x="444" y="4573"/>
                    <a:pt x="539" y="4446"/>
                    <a:pt x="539" y="4288"/>
                  </a:cubicBezTo>
                  <a:lnTo>
                    <a:pt x="539" y="1058"/>
                  </a:lnTo>
                  <a:lnTo>
                    <a:pt x="5036" y="5966"/>
                  </a:lnTo>
                  <a:cubicBezTo>
                    <a:pt x="5068" y="5998"/>
                    <a:pt x="5131" y="6030"/>
                    <a:pt x="5226" y="6030"/>
                  </a:cubicBezTo>
                  <a:cubicBezTo>
                    <a:pt x="5290" y="6030"/>
                    <a:pt x="5385" y="5998"/>
                    <a:pt x="5480" y="5966"/>
                  </a:cubicBezTo>
                  <a:cubicBezTo>
                    <a:pt x="5606" y="5871"/>
                    <a:pt x="5606" y="5681"/>
                    <a:pt x="5480" y="5555"/>
                  </a:cubicBezTo>
                  <a:lnTo>
                    <a:pt x="508" y="108"/>
                  </a:lnTo>
                  <a:cubicBezTo>
                    <a:pt x="460" y="36"/>
                    <a:pt x="377" y="1"/>
                    <a:pt x="2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2"/>
            <p:cNvSpPr/>
            <p:nvPr/>
          </p:nvSpPr>
          <p:spPr>
            <a:xfrm>
              <a:off x="4123806" y="1598472"/>
              <a:ext cx="230631" cy="306183"/>
            </a:xfrm>
            <a:custGeom>
              <a:rect b="b" l="l" r="r" t="t"/>
              <a:pathLst>
                <a:path extrusionOk="0" h="12320" w="9280">
                  <a:moveTo>
                    <a:pt x="7854" y="665"/>
                  </a:moveTo>
                  <a:lnTo>
                    <a:pt x="8551" y="1140"/>
                  </a:lnTo>
                  <a:lnTo>
                    <a:pt x="7918" y="2217"/>
                  </a:lnTo>
                  <a:lnTo>
                    <a:pt x="6461" y="2502"/>
                  </a:lnTo>
                  <a:lnTo>
                    <a:pt x="6461" y="2502"/>
                  </a:lnTo>
                  <a:lnTo>
                    <a:pt x="7854" y="665"/>
                  </a:lnTo>
                  <a:close/>
                  <a:moveTo>
                    <a:pt x="7538" y="2882"/>
                  </a:moveTo>
                  <a:lnTo>
                    <a:pt x="6904" y="3927"/>
                  </a:lnTo>
                  <a:lnTo>
                    <a:pt x="5923" y="3262"/>
                  </a:lnTo>
                  <a:lnTo>
                    <a:pt x="5954" y="3199"/>
                  </a:lnTo>
                  <a:lnTo>
                    <a:pt x="7538" y="2882"/>
                  </a:lnTo>
                  <a:close/>
                  <a:moveTo>
                    <a:pt x="5511" y="3769"/>
                  </a:moveTo>
                  <a:lnTo>
                    <a:pt x="6588" y="4434"/>
                  </a:lnTo>
                  <a:lnTo>
                    <a:pt x="5859" y="5637"/>
                  </a:lnTo>
                  <a:lnTo>
                    <a:pt x="5511" y="3769"/>
                  </a:lnTo>
                  <a:close/>
                  <a:moveTo>
                    <a:pt x="5036" y="4402"/>
                  </a:moveTo>
                  <a:lnTo>
                    <a:pt x="5384" y="6302"/>
                  </a:lnTo>
                  <a:lnTo>
                    <a:pt x="4212" y="5479"/>
                  </a:lnTo>
                  <a:lnTo>
                    <a:pt x="5036" y="4402"/>
                  </a:lnTo>
                  <a:close/>
                  <a:moveTo>
                    <a:pt x="3864" y="5986"/>
                  </a:moveTo>
                  <a:lnTo>
                    <a:pt x="5068" y="6809"/>
                  </a:lnTo>
                  <a:lnTo>
                    <a:pt x="3136" y="7157"/>
                  </a:lnTo>
                  <a:lnTo>
                    <a:pt x="3136" y="7157"/>
                  </a:lnTo>
                  <a:lnTo>
                    <a:pt x="3611" y="6429"/>
                  </a:lnTo>
                  <a:cubicBezTo>
                    <a:pt x="3642" y="6271"/>
                    <a:pt x="3737" y="6112"/>
                    <a:pt x="3864" y="5986"/>
                  </a:cubicBezTo>
                  <a:close/>
                  <a:moveTo>
                    <a:pt x="4688" y="7442"/>
                  </a:moveTo>
                  <a:lnTo>
                    <a:pt x="3801" y="8582"/>
                  </a:lnTo>
                  <a:lnTo>
                    <a:pt x="2692" y="7822"/>
                  </a:lnTo>
                  <a:lnTo>
                    <a:pt x="2692" y="7791"/>
                  </a:lnTo>
                  <a:lnTo>
                    <a:pt x="4688" y="7442"/>
                  </a:lnTo>
                  <a:close/>
                  <a:moveTo>
                    <a:pt x="2439" y="8361"/>
                  </a:moveTo>
                  <a:lnTo>
                    <a:pt x="3452" y="9057"/>
                  </a:lnTo>
                  <a:lnTo>
                    <a:pt x="2692" y="10008"/>
                  </a:lnTo>
                  <a:lnTo>
                    <a:pt x="2376" y="8392"/>
                  </a:lnTo>
                  <a:lnTo>
                    <a:pt x="2439" y="8361"/>
                  </a:lnTo>
                  <a:close/>
                  <a:moveTo>
                    <a:pt x="1964" y="9184"/>
                  </a:moveTo>
                  <a:lnTo>
                    <a:pt x="2217" y="10673"/>
                  </a:lnTo>
                  <a:lnTo>
                    <a:pt x="1489" y="11654"/>
                  </a:lnTo>
                  <a:lnTo>
                    <a:pt x="761" y="11179"/>
                  </a:lnTo>
                  <a:lnTo>
                    <a:pt x="1964" y="9184"/>
                  </a:lnTo>
                  <a:close/>
                  <a:moveTo>
                    <a:pt x="7839" y="0"/>
                  </a:moveTo>
                  <a:cubicBezTo>
                    <a:pt x="7738" y="0"/>
                    <a:pt x="7633" y="42"/>
                    <a:pt x="7569" y="127"/>
                  </a:cubicBezTo>
                  <a:lnTo>
                    <a:pt x="3611" y="5257"/>
                  </a:lnTo>
                  <a:cubicBezTo>
                    <a:pt x="3421" y="5542"/>
                    <a:pt x="3231" y="5827"/>
                    <a:pt x="3072" y="6112"/>
                  </a:cubicBezTo>
                  <a:lnTo>
                    <a:pt x="95" y="11084"/>
                  </a:lnTo>
                  <a:cubicBezTo>
                    <a:pt x="0" y="11211"/>
                    <a:pt x="64" y="11401"/>
                    <a:pt x="159" y="11496"/>
                  </a:cubicBezTo>
                  <a:lnTo>
                    <a:pt x="1331" y="12288"/>
                  </a:lnTo>
                  <a:cubicBezTo>
                    <a:pt x="1362" y="12319"/>
                    <a:pt x="1426" y="12319"/>
                    <a:pt x="1489" y="12319"/>
                  </a:cubicBezTo>
                  <a:cubicBezTo>
                    <a:pt x="1552" y="12319"/>
                    <a:pt x="1647" y="12288"/>
                    <a:pt x="1711" y="12193"/>
                  </a:cubicBezTo>
                  <a:lnTo>
                    <a:pt x="5289" y="7601"/>
                  </a:lnTo>
                  <a:cubicBezTo>
                    <a:pt x="5511" y="7284"/>
                    <a:pt x="5764" y="6936"/>
                    <a:pt x="5954" y="6587"/>
                  </a:cubicBezTo>
                  <a:lnTo>
                    <a:pt x="9185" y="1235"/>
                  </a:lnTo>
                  <a:cubicBezTo>
                    <a:pt x="9280" y="1109"/>
                    <a:pt x="9248" y="919"/>
                    <a:pt x="9121" y="824"/>
                  </a:cubicBezTo>
                  <a:lnTo>
                    <a:pt x="7981" y="32"/>
                  </a:lnTo>
                  <a:cubicBezTo>
                    <a:pt x="7939" y="11"/>
                    <a:pt x="7890" y="0"/>
                    <a:pt x="78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2"/>
            <p:cNvSpPr/>
            <p:nvPr/>
          </p:nvSpPr>
          <p:spPr>
            <a:xfrm>
              <a:off x="4040378" y="1870775"/>
              <a:ext cx="56689" cy="41752"/>
            </a:xfrm>
            <a:custGeom>
              <a:rect b="b" l="l" r="r" t="t"/>
              <a:pathLst>
                <a:path extrusionOk="0" h="1680" w="2281">
                  <a:moveTo>
                    <a:pt x="1141" y="1"/>
                  </a:moveTo>
                  <a:cubicBezTo>
                    <a:pt x="507" y="1"/>
                    <a:pt x="1" y="539"/>
                    <a:pt x="1" y="1172"/>
                  </a:cubicBezTo>
                  <a:lnTo>
                    <a:pt x="1" y="1679"/>
                  </a:lnTo>
                  <a:lnTo>
                    <a:pt x="2281" y="1679"/>
                  </a:lnTo>
                  <a:lnTo>
                    <a:pt x="2281" y="1172"/>
                  </a:lnTo>
                  <a:cubicBezTo>
                    <a:pt x="2281" y="539"/>
                    <a:pt x="1774" y="1"/>
                    <a:pt x="11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2"/>
            <p:cNvSpPr/>
            <p:nvPr/>
          </p:nvSpPr>
          <p:spPr>
            <a:xfrm>
              <a:off x="4057700" y="1870775"/>
              <a:ext cx="40957" cy="41752"/>
            </a:xfrm>
            <a:custGeom>
              <a:rect b="b" l="l" r="r" t="t"/>
              <a:pathLst>
                <a:path extrusionOk="0" h="1680" w="1648">
                  <a:moveTo>
                    <a:pt x="444" y="1"/>
                  </a:moveTo>
                  <a:cubicBezTo>
                    <a:pt x="285" y="1"/>
                    <a:pt x="127" y="32"/>
                    <a:pt x="0" y="96"/>
                  </a:cubicBezTo>
                  <a:cubicBezTo>
                    <a:pt x="444" y="254"/>
                    <a:pt x="729" y="697"/>
                    <a:pt x="729" y="1172"/>
                  </a:cubicBezTo>
                  <a:lnTo>
                    <a:pt x="729" y="1679"/>
                  </a:lnTo>
                  <a:lnTo>
                    <a:pt x="1584" y="1679"/>
                  </a:lnTo>
                  <a:lnTo>
                    <a:pt x="1584" y="1172"/>
                  </a:lnTo>
                  <a:cubicBezTo>
                    <a:pt x="1647" y="539"/>
                    <a:pt x="1077" y="1"/>
                    <a:pt x="444" y="1"/>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2"/>
            <p:cNvSpPr/>
            <p:nvPr/>
          </p:nvSpPr>
          <p:spPr>
            <a:xfrm>
              <a:off x="3968754" y="1896745"/>
              <a:ext cx="152719" cy="67723"/>
            </a:xfrm>
            <a:custGeom>
              <a:rect b="b" l="l" r="r" t="t"/>
              <a:pathLst>
                <a:path extrusionOk="0" h="2725" w="6145">
                  <a:moveTo>
                    <a:pt x="1" y="1"/>
                  </a:moveTo>
                  <a:lnTo>
                    <a:pt x="1" y="2724"/>
                  </a:lnTo>
                  <a:lnTo>
                    <a:pt x="6144" y="2724"/>
                  </a:lnTo>
                  <a:lnTo>
                    <a:pt x="6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2"/>
            <p:cNvSpPr/>
            <p:nvPr/>
          </p:nvSpPr>
          <p:spPr>
            <a:xfrm>
              <a:off x="3921536" y="1845600"/>
              <a:ext cx="74011" cy="118870"/>
            </a:xfrm>
            <a:custGeom>
              <a:rect b="b" l="l" r="r" t="t"/>
              <a:pathLst>
                <a:path extrusionOk="0" h="4783" w="2978">
                  <a:moveTo>
                    <a:pt x="982" y="0"/>
                  </a:moveTo>
                  <a:cubicBezTo>
                    <a:pt x="824" y="0"/>
                    <a:pt x="729" y="127"/>
                    <a:pt x="697" y="222"/>
                  </a:cubicBezTo>
                  <a:lnTo>
                    <a:pt x="1" y="4561"/>
                  </a:lnTo>
                  <a:cubicBezTo>
                    <a:pt x="1" y="4656"/>
                    <a:pt x="64" y="4782"/>
                    <a:pt x="191" y="4782"/>
                  </a:cubicBezTo>
                  <a:lnTo>
                    <a:pt x="2819" y="4782"/>
                  </a:lnTo>
                  <a:lnTo>
                    <a:pt x="2977" y="3832"/>
                  </a:lnTo>
                  <a:lnTo>
                    <a:pt x="2977" y="285"/>
                  </a:lnTo>
                  <a:cubicBezTo>
                    <a:pt x="2977" y="127"/>
                    <a:pt x="2851" y="0"/>
                    <a:pt x="26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2"/>
            <p:cNvSpPr/>
            <p:nvPr/>
          </p:nvSpPr>
          <p:spPr>
            <a:xfrm>
              <a:off x="3968754" y="1896745"/>
              <a:ext cx="152719" cy="67723"/>
            </a:xfrm>
            <a:custGeom>
              <a:rect b="b" l="l" r="r" t="t"/>
              <a:pathLst>
                <a:path extrusionOk="0" h="2725" w="6145">
                  <a:moveTo>
                    <a:pt x="4878" y="1"/>
                  </a:moveTo>
                  <a:lnTo>
                    <a:pt x="4878" y="1489"/>
                  </a:lnTo>
                  <a:cubicBezTo>
                    <a:pt x="4878" y="1647"/>
                    <a:pt x="4719" y="1806"/>
                    <a:pt x="4561" y="1806"/>
                  </a:cubicBezTo>
                  <a:lnTo>
                    <a:pt x="1" y="1806"/>
                  </a:lnTo>
                  <a:lnTo>
                    <a:pt x="1" y="2724"/>
                  </a:lnTo>
                  <a:lnTo>
                    <a:pt x="6144" y="2724"/>
                  </a:lnTo>
                  <a:lnTo>
                    <a:pt x="61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2"/>
            <p:cNvSpPr/>
            <p:nvPr/>
          </p:nvSpPr>
          <p:spPr>
            <a:xfrm>
              <a:off x="3919175" y="1846370"/>
              <a:ext cx="76372" cy="118870"/>
            </a:xfrm>
            <a:custGeom>
              <a:rect b="b" l="l" r="r" t="t"/>
              <a:pathLst>
                <a:path extrusionOk="0" h="4783" w="3073">
                  <a:moveTo>
                    <a:pt x="2122" y="1"/>
                  </a:moveTo>
                  <a:lnTo>
                    <a:pt x="2122" y="3516"/>
                  </a:lnTo>
                  <a:cubicBezTo>
                    <a:pt x="2122" y="3674"/>
                    <a:pt x="1964" y="3833"/>
                    <a:pt x="1806" y="3833"/>
                  </a:cubicBezTo>
                  <a:lnTo>
                    <a:pt x="159" y="3833"/>
                  </a:lnTo>
                  <a:lnTo>
                    <a:pt x="64" y="4561"/>
                  </a:lnTo>
                  <a:cubicBezTo>
                    <a:pt x="1" y="4688"/>
                    <a:pt x="127" y="4783"/>
                    <a:pt x="254" y="4783"/>
                  </a:cubicBezTo>
                  <a:lnTo>
                    <a:pt x="3009" y="4783"/>
                  </a:lnTo>
                  <a:lnTo>
                    <a:pt x="3009" y="286"/>
                  </a:lnTo>
                  <a:cubicBezTo>
                    <a:pt x="3072" y="128"/>
                    <a:pt x="2946" y="1"/>
                    <a:pt x="27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2"/>
            <p:cNvSpPr/>
            <p:nvPr/>
          </p:nvSpPr>
          <p:spPr>
            <a:xfrm>
              <a:off x="4269414" y="1581150"/>
              <a:ext cx="41727" cy="40957"/>
            </a:xfrm>
            <a:custGeom>
              <a:rect b="b" l="l" r="r" t="t"/>
              <a:pathLst>
                <a:path extrusionOk="0" h="1648" w="1679">
                  <a:moveTo>
                    <a:pt x="855" y="0"/>
                  </a:moveTo>
                  <a:cubicBezTo>
                    <a:pt x="380" y="0"/>
                    <a:pt x="0" y="349"/>
                    <a:pt x="0" y="824"/>
                  </a:cubicBezTo>
                  <a:cubicBezTo>
                    <a:pt x="0" y="1267"/>
                    <a:pt x="380" y="1647"/>
                    <a:pt x="855" y="1647"/>
                  </a:cubicBezTo>
                  <a:cubicBezTo>
                    <a:pt x="1299" y="1647"/>
                    <a:pt x="1679" y="1267"/>
                    <a:pt x="1679" y="824"/>
                  </a:cubicBezTo>
                  <a:cubicBezTo>
                    <a:pt x="1679" y="349"/>
                    <a:pt x="1299" y="0"/>
                    <a:pt x="8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2"/>
            <p:cNvSpPr/>
            <p:nvPr/>
          </p:nvSpPr>
          <p:spPr>
            <a:xfrm>
              <a:off x="4271775" y="1581945"/>
              <a:ext cx="39366" cy="39366"/>
            </a:xfrm>
            <a:custGeom>
              <a:rect b="b" l="l" r="r" t="t"/>
              <a:pathLst>
                <a:path extrusionOk="0" h="1584" w="1584">
                  <a:moveTo>
                    <a:pt x="1077" y="0"/>
                  </a:moveTo>
                  <a:cubicBezTo>
                    <a:pt x="1109" y="63"/>
                    <a:pt x="1140" y="190"/>
                    <a:pt x="1140" y="317"/>
                  </a:cubicBezTo>
                  <a:cubicBezTo>
                    <a:pt x="1140" y="792"/>
                    <a:pt x="792" y="1140"/>
                    <a:pt x="317" y="1140"/>
                  </a:cubicBezTo>
                  <a:cubicBezTo>
                    <a:pt x="190" y="1140"/>
                    <a:pt x="127" y="1109"/>
                    <a:pt x="0" y="1045"/>
                  </a:cubicBezTo>
                  <a:lnTo>
                    <a:pt x="0" y="1045"/>
                  </a:lnTo>
                  <a:cubicBezTo>
                    <a:pt x="127" y="1362"/>
                    <a:pt x="444" y="1584"/>
                    <a:pt x="760" y="1584"/>
                  </a:cubicBezTo>
                  <a:cubicBezTo>
                    <a:pt x="1235" y="1584"/>
                    <a:pt x="1584" y="1204"/>
                    <a:pt x="1584" y="728"/>
                  </a:cubicBezTo>
                  <a:cubicBezTo>
                    <a:pt x="1584" y="443"/>
                    <a:pt x="1394" y="158"/>
                    <a:pt x="1077"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2"/>
            <p:cNvSpPr/>
            <p:nvPr/>
          </p:nvSpPr>
          <p:spPr>
            <a:xfrm>
              <a:off x="4294589" y="1582815"/>
              <a:ext cx="70854" cy="68991"/>
            </a:xfrm>
            <a:custGeom>
              <a:rect b="b" l="l" r="r" t="t"/>
              <a:pathLst>
                <a:path extrusionOk="0" h="2776" w="2851">
                  <a:moveTo>
                    <a:pt x="1648" y="0"/>
                  </a:moveTo>
                  <a:cubicBezTo>
                    <a:pt x="1337" y="0"/>
                    <a:pt x="1034" y="141"/>
                    <a:pt x="824" y="408"/>
                  </a:cubicBezTo>
                  <a:lnTo>
                    <a:pt x="64" y="1295"/>
                  </a:lnTo>
                  <a:cubicBezTo>
                    <a:pt x="1" y="1422"/>
                    <a:pt x="1" y="1580"/>
                    <a:pt x="96" y="1675"/>
                  </a:cubicBezTo>
                  <a:lnTo>
                    <a:pt x="1679" y="2720"/>
                  </a:lnTo>
                  <a:cubicBezTo>
                    <a:pt x="1729" y="2758"/>
                    <a:pt x="1784" y="2776"/>
                    <a:pt x="1838" y="2776"/>
                  </a:cubicBezTo>
                  <a:cubicBezTo>
                    <a:pt x="1921" y="2776"/>
                    <a:pt x="2002" y="2734"/>
                    <a:pt x="2059" y="2657"/>
                  </a:cubicBezTo>
                  <a:lnTo>
                    <a:pt x="2598" y="1580"/>
                  </a:lnTo>
                  <a:cubicBezTo>
                    <a:pt x="2851" y="1105"/>
                    <a:pt x="2693" y="503"/>
                    <a:pt x="2249" y="187"/>
                  </a:cubicBezTo>
                  <a:cubicBezTo>
                    <a:pt x="2061" y="61"/>
                    <a:pt x="1852" y="0"/>
                    <a:pt x="16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2"/>
            <p:cNvSpPr/>
            <p:nvPr/>
          </p:nvSpPr>
          <p:spPr>
            <a:xfrm>
              <a:off x="4324511" y="1583362"/>
              <a:ext cx="40932" cy="68444"/>
            </a:xfrm>
            <a:custGeom>
              <a:rect b="b" l="l" r="r" t="t"/>
              <a:pathLst>
                <a:path extrusionOk="0" h="2754" w="1647">
                  <a:moveTo>
                    <a:pt x="449" y="0"/>
                  </a:moveTo>
                  <a:cubicBezTo>
                    <a:pt x="292" y="0"/>
                    <a:pt x="137" y="33"/>
                    <a:pt x="0" y="101"/>
                  </a:cubicBezTo>
                  <a:cubicBezTo>
                    <a:pt x="63" y="101"/>
                    <a:pt x="63" y="133"/>
                    <a:pt x="95" y="133"/>
                  </a:cubicBezTo>
                  <a:cubicBezTo>
                    <a:pt x="538" y="450"/>
                    <a:pt x="697" y="1052"/>
                    <a:pt x="443" y="1527"/>
                  </a:cubicBezTo>
                  <a:lnTo>
                    <a:pt x="0" y="2350"/>
                  </a:lnTo>
                  <a:lnTo>
                    <a:pt x="507" y="2698"/>
                  </a:lnTo>
                  <a:cubicBezTo>
                    <a:pt x="557" y="2736"/>
                    <a:pt x="612" y="2754"/>
                    <a:pt x="666" y="2754"/>
                  </a:cubicBezTo>
                  <a:cubicBezTo>
                    <a:pt x="749" y="2754"/>
                    <a:pt x="829" y="2712"/>
                    <a:pt x="887" y="2635"/>
                  </a:cubicBezTo>
                  <a:lnTo>
                    <a:pt x="1425" y="1558"/>
                  </a:lnTo>
                  <a:cubicBezTo>
                    <a:pt x="1647" y="1083"/>
                    <a:pt x="1520" y="481"/>
                    <a:pt x="1045" y="165"/>
                  </a:cubicBezTo>
                  <a:cubicBezTo>
                    <a:pt x="865" y="57"/>
                    <a:pt x="655" y="0"/>
                    <a:pt x="449" y="0"/>
                  </a:cubicBez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2"/>
            <p:cNvSpPr/>
            <p:nvPr/>
          </p:nvSpPr>
          <p:spPr>
            <a:xfrm>
              <a:off x="4131684" y="1909345"/>
              <a:ext cx="27561" cy="14191"/>
            </a:xfrm>
            <a:custGeom>
              <a:rect b="b" l="l" r="r" t="t"/>
              <a:pathLst>
                <a:path extrusionOk="0" h="571" w="1109">
                  <a:moveTo>
                    <a:pt x="285" y="0"/>
                  </a:moveTo>
                  <a:cubicBezTo>
                    <a:pt x="127" y="0"/>
                    <a:pt x="0" y="127"/>
                    <a:pt x="0" y="285"/>
                  </a:cubicBezTo>
                  <a:cubicBezTo>
                    <a:pt x="0" y="444"/>
                    <a:pt x="127" y="570"/>
                    <a:pt x="285" y="570"/>
                  </a:cubicBezTo>
                  <a:lnTo>
                    <a:pt x="855" y="570"/>
                  </a:lnTo>
                  <a:cubicBezTo>
                    <a:pt x="982" y="570"/>
                    <a:pt x="1109" y="444"/>
                    <a:pt x="1109" y="285"/>
                  </a:cubicBezTo>
                  <a:cubicBezTo>
                    <a:pt x="1109" y="127"/>
                    <a:pt x="982" y="0"/>
                    <a:pt x="855" y="0"/>
                  </a:cubicBezTo>
                  <a:close/>
                </a:path>
              </a:pathLst>
            </a:custGeom>
            <a:solidFill>
              <a:srgbClr val="0570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2"/>
            <p:cNvSpPr/>
            <p:nvPr/>
          </p:nvSpPr>
          <p:spPr>
            <a:xfrm>
              <a:off x="3948301" y="1762942"/>
              <a:ext cx="40957" cy="40957"/>
            </a:xfrm>
            <a:custGeom>
              <a:rect b="b" l="l" r="r" t="t"/>
              <a:pathLst>
                <a:path extrusionOk="0" h="1648" w="1648">
                  <a:moveTo>
                    <a:pt x="824" y="1"/>
                  </a:moveTo>
                  <a:cubicBezTo>
                    <a:pt x="349" y="1"/>
                    <a:pt x="0" y="381"/>
                    <a:pt x="0" y="824"/>
                  </a:cubicBezTo>
                  <a:cubicBezTo>
                    <a:pt x="0" y="1268"/>
                    <a:pt x="349" y="1648"/>
                    <a:pt x="824" y="1648"/>
                  </a:cubicBezTo>
                  <a:cubicBezTo>
                    <a:pt x="1267" y="1648"/>
                    <a:pt x="1647" y="1268"/>
                    <a:pt x="1647" y="824"/>
                  </a:cubicBezTo>
                  <a:cubicBezTo>
                    <a:pt x="1647" y="381"/>
                    <a:pt x="1267" y="1"/>
                    <a:pt x="8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2"/>
            <p:cNvSpPr/>
            <p:nvPr/>
          </p:nvSpPr>
          <p:spPr>
            <a:xfrm>
              <a:off x="3949867" y="1764533"/>
              <a:ext cx="39391" cy="39366"/>
            </a:xfrm>
            <a:custGeom>
              <a:rect b="b" l="l" r="r" t="t"/>
              <a:pathLst>
                <a:path extrusionOk="0" h="1584" w="1585">
                  <a:moveTo>
                    <a:pt x="1077" y="0"/>
                  </a:moveTo>
                  <a:lnTo>
                    <a:pt x="1077" y="0"/>
                  </a:lnTo>
                  <a:cubicBezTo>
                    <a:pt x="1109" y="95"/>
                    <a:pt x="1141" y="222"/>
                    <a:pt x="1141" y="317"/>
                  </a:cubicBezTo>
                  <a:cubicBezTo>
                    <a:pt x="1141" y="792"/>
                    <a:pt x="792" y="1140"/>
                    <a:pt x="317" y="1140"/>
                  </a:cubicBezTo>
                  <a:cubicBezTo>
                    <a:pt x="191" y="1140"/>
                    <a:pt x="127" y="1109"/>
                    <a:pt x="1" y="1077"/>
                  </a:cubicBezTo>
                  <a:lnTo>
                    <a:pt x="1" y="1077"/>
                  </a:lnTo>
                  <a:cubicBezTo>
                    <a:pt x="127" y="1394"/>
                    <a:pt x="444" y="1584"/>
                    <a:pt x="761" y="1584"/>
                  </a:cubicBezTo>
                  <a:cubicBezTo>
                    <a:pt x="1236" y="1584"/>
                    <a:pt x="1584" y="1235"/>
                    <a:pt x="1584" y="760"/>
                  </a:cubicBezTo>
                  <a:cubicBezTo>
                    <a:pt x="1584" y="412"/>
                    <a:pt x="1394" y="127"/>
                    <a:pt x="1077"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2"/>
            <p:cNvSpPr/>
            <p:nvPr/>
          </p:nvSpPr>
          <p:spPr>
            <a:xfrm>
              <a:off x="4112001" y="1846370"/>
              <a:ext cx="132240" cy="118099"/>
            </a:xfrm>
            <a:custGeom>
              <a:rect b="b" l="l" r="r" t="t"/>
              <a:pathLst>
                <a:path extrusionOk="0" h="4752" w="5321">
                  <a:moveTo>
                    <a:pt x="285" y="1"/>
                  </a:moveTo>
                  <a:cubicBezTo>
                    <a:pt x="127" y="1"/>
                    <a:pt x="0" y="128"/>
                    <a:pt x="0" y="286"/>
                  </a:cubicBezTo>
                  <a:lnTo>
                    <a:pt x="0" y="3833"/>
                  </a:lnTo>
                  <a:lnTo>
                    <a:pt x="190" y="4751"/>
                  </a:lnTo>
                  <a:lnTo>
                    <a:pt x="5036" y="4751"/>
                  </a:lnTo>
                  <a:cubicBezTo>
                    <a:pt x="5194" y="4751"/>
                    <a:pt x="5321" y="4625"/>
                    <a:pt x="5321" y="4466"/>
                  </a:cubicBezTo>
                  <a:lnTo>
                    <a:pt x="5321" y="2914"/>
                  </a:lnTo>
                  <a:lnTo>
                    <a:pt x="5163" y="2693"/>
                  </a:lnTo>
                  <a:lnTo>
                    <a:pt x="3927" y="2693"/>
                  </a:lnTo>
                  <a:lnTo>
                    <a:pt x="20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2"/>
            <p:cNvSpPr/>
            <p:nvPr/>
          </p:nvSpPr>
          <p:spPr>
            <a:xfrm>
              <a:off x="4112001" y="1913272"/>
              <a:ext cx="132240" cy="51196"/>
            </a:xfrm>
            <a:custGeom>
              <a:rect b="b" l="l" r="r" t="t"/>
              <a:pathLst>
                <a:path extrusionOk="0" h="2060" w="5321">
                  <a:moveTo>
                    <a:pt x="4402" y="1"/>
                  </a:moveTo>
                  <a:lnTo>
                    <a:pt x="4402" y="824"/>
                  </a:lnTo>
                  <a:cubicBezTo>
                    <a:pt x="4402" y="982"/>
                    <a:pt x="4244" y="1141"/>
                    <a:pt x="4086" y="1141"/>
                  </a:cubicBezTo>
                  <a:lnTo>
                    <a:pt x="0" y="1141"/>
                  </a:lnTo>
                  <a:lnTo>
                    <a:pt x="0" y="2059"/>
                  </a:lnTo>
                  <a:lnTo>
                    <a:pt x="5036" y="2059"/>
                  </a:lnTo>
                  <a:cubicBezTo>
                    <a:pt x="5194" y="2059"/>
                    <a:pt x="5321" y="1933"/>
                    <a:pt x="5321" y="1774"/>
                  </a:cubicBezTo>
                  <a:lnTo>
                    <a:pt x="5321" y="222"/>
                  </a:lnTo>
                  <a:lnTo>
                    <a:pt x="51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2"/>
            <p:cNvSpPr/>
            <p:nvPr/>
          </p:nvSpPr>
          <p:spPr>
            <a:xfrm>
              <a:off x="4162376" y="1846370"/>
              <a:ext cx="82659" cy="72445"/>
            </a:xfrm>
            <a:custGeom>
              <a:rect b="b" l="l" r="r" t="t"/>
              <a:pathLst>
                <a:path extrusionOk="0" h="2915" w="3326">
                  <a:moveTo>
                    <a:pt x="0" y="1"/>
                  </a:moveTo>
                  <a:lnTo>
                    <a:pt x="0" y="1236"/>
                  </a:lnTo>
                  <a:cubicBezTo>
                    <a:pt x="0" y="1394"/>
                    <a:pt x="95" y="1521"/>
                    <a:pt x="159" y="1584"/>
                  </a:cubicBezTo>
                  <a:lnTo>
                    <a:pt x="1489" y="2819"/>
                  </a:lnTo>
                  <a:cubicBezTo>
                    <a:pt x="1584" y="2883"/>
                    <a:pt x="1710" y="2914"/>
                    <a:pt x="1869" y="2914"/>
                  </a:cubicBezTo>
                  <a:lnTo>
                    <a:pt x="3326" y="2914"/>
                  </a:lnTo>
                  <a:lnTo>
                    <a:pt x="3326" y="286"/>
                  </a:lnTo>
                  <a:cubicBezTo>
                    <a:pt x="3294" y="128"/>
                    <a:pt x="3167" y="1"/>
                    <a:pt x="30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2"/>
            <p:cNvSpPr/>
            <p:nvPr/>
          </p:nvSpPr>
          <p:spPr>
            <a:xfrm>
              <a:off x="4221400" y="1846370"/>
              <a:ext cx="22839" cy="73240"/>
            </a:xfrm>
            <a:custGeom>
              <a:rect b="b" l="l" r="r" t="t"/>
              <a:pathLst>
                <a:path extrusionOk="0" h="2947" w="919">
                  <a:moveTo>
                    <a:pt x="0" y="1"/>
                  </a:moveTo>
                  <a:lnTo>
                    <a:pt x="0" y="2946"/>
                  </a:lnTo>
                  <a:lnTo>
                    <a:pt x="919" y="2946"/>
                  </a:lnTo>
                  <a:lnTo>
                    <a:pt x="919" y="286"/>
                  </a:lnTo>
                  <a:cubicBezTo>
                    <a:pt x="919" y="128"/>
                    <a:pt x="792" y="1"/>
                    <a:pt x="634"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72"/>
          <p:cNvGrpSpPr/>
          <p:nvPr/>
        </p:nvGrpSpPr>
        <p:grpSpPr>
          <a:xfrm>
            <a:off x="5666685" y="1777361"/>
            <a:ext cx="671294" cy="473847"/>
            <a:chOff x="7183950" y="1718400"/>
            <a:chExt cx="508325" cy="339675"/>
          </a:xfrm>
        </p:grpSpPr>
        <p:sp>
          <p:nvSpPr>
            <p:cNvPr id="1383" name="Google Shape;1383;p72"/>
            <p:cNvSpPr/>
            <p:nvPr/>
          </p:nvSpPr>
          <p:spPr>
            <a:xfrm>
              <a:off x="7448400" y="1744525"/>
              <a:ext cx="176575" cy="170250"/>
            </a:xfrm>
            <a:custGeom>
              <a:rect b="b" l="l" r="r" t="t"/>
              <a:pathLst>
                <a:path extrusionOk="0" h="6810" w="7063">
                  <a:moveTo>
                    <a:pt x="1172" y="1"/>
                  </a:moveTo>
                  <a:lnTo>
                    <a:pt x="0" y="2597"/>
                  </a:lnTo>
                  <a:lnTo>
                    <a:pt x="0" y="6809"/>
                  </a:lnTo>
                  <a:lnTo>
                    <a:pt x="6872" y="6809"/>
                  </a:lnTo>
                  <a:lnTo>
                    <a:pt x="7063" y="4023"/>
                  </a:lnTo>
                  <a:lnTo>
                    <a:pt x="7063" y="3389"/>
                  </a:lnTo>
                  <a:lnTo>
                    <a:pt x="6872" y="3104"/>
                  </a:lnTo>
                  <a:lnTo>
                    <a:pt x="7063" y="2851"/>
                  </a:lnTo>
                  <a:lnTo>
                    <a:pt x="7063" y="476"/>
                  </a:lnTo>
                  <a:lnTo>
                    <a:pt x="68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2"/>
            <p:cNvSpPr/>
            <p:nvPr/>
          </p:nvSpPr>
          <p:spPr>
            <a:xfrm>
              <a:off x="7454725" y="1823975"/>
              <a:ext cx="39625" cy="36950"/>
            </a:xfrm>
            <a:custGeom>
              <a:rect b="b" l="l" r="r" t="t"/>
              <a:pathLst>
                <a:path extrusionOk="0" h="1478" w="1585">
                  <a:moveTo>
                    <a:pt x="1176" y="0"/>
                  </a:moveTo>
                  <a:cubicBezTo>
                    <a:pt x="1146" y="0"/>
                    <a:pt x="1115" y="16"/>
                    <a:pt x="1077" y="53"/>
                  </a:cubicBezTo>
                  <a:lnTo>
                    <a:pt x="127" y="1003"/>
                  </a:lnTo>
                  <a:cubicBezTo>
                    <a:pt x="1" y="1098"/>
                    <a:pt x="1" y="1288"/>
                    <a:pt x="127" y="1415"/>
                  </a:cubicBezTo>
                  <a:cubicBezTo>
                    <a:pt x="159" y="1446"/>
                    <a:pt x="254" y="1478"/>
                    <a:pt x="317" y="1478"/>
                  </a:cubicBezTo>
                  <a:cubicBezTo>
                    <a:pt x="412" y="1478"/>
                    <a:pt x="444" y="1446"/>
                    <a:pt x="539" y="1415"/>
                  </a:cubicBezTo>
                  <a:lnTo>
                    <a:pt x="1489" y="464"/>
                  </a:lnTo>
                  <a:cubicBezTo>
                    <a:pt x="1584" y="369"/>
                    <a:pt x="1521" y="306"/>
                    <a:pt x="1394" y="179"/>
                  </a:cubicBezTo>
                  <a:cubicBezTo>
                    <a:pt x="1305" y="90"/>
                    <a:pt x="1247" y="0"/>
                    <a:pt x="1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2"/>
            <p:cNvSpPr/>
            <p:nvPr/>
          </p:nvSpPr>
          <p:spPr>
            <a:xfrm>
              <a:off x="7593275" y="1745325"/>
              <a:ext cx="31700" cy="169450"/>
            </a:xfrm>
            <a:custGeom>
              <a:rect b="b" l="l" r="r" t="t"/>
              <a:pathLst>
                <a:path extrusionOk="0" h="6778" w="1268">
                  <a:moveTo>
                    <a:pt x="1" y="0"/>
                  </a:moveTo>
                  <a:lnTo>
                    <a:pt x="1" y="6777"/>
                  </a:lnTo>
                  <a:lnTo>
                    <a:pt x="1077" y="6777"/>
                  </a:lnTo>
                  <a:lnTo>
                    <a:pt x="1268" y="3991"/>
                  </a:lnTo>
                  <a:lnTo>
                    <a:pt x="1268" y="3357"/>
                  </a:lnTo>
                  <a:lnTo>
                    <a:pt x="1077" y="3072"/>
                  </a:lnTo>
                  <a:lnTo>
                    <a:pt x="1268" y="2819"/>
                  </a:lnTo>
                  <a:lnTo>
                    <a:pt x="1268" y="444"/>
                  </a:lnTo>
                  <a:lnTo>
                    <a:pt x="1077" y="0"/>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2"/>
            <p:cNvSpPr/>
            <p:nvPr/>
          </p:nvSpPr>
          <p:spPr>
            <a:xfrm>
              <a:off x="7446800" y="1831625"/>
              <a:ext cx="42000" cy="83150"/>
            </a:xfrm>
            <a:custGeom>
              <a:rect b="b" l="l" r="r" t="t"/>
              <a:pathLst>
                <a:path extrusionOk="0" h="3326" w="1680">
                  <a:moveTo>
                    <a:pt x="1" y="0"/>
                  </a:moveTo>
                  <a:lnTo>
                    <a:pt x="1" y="3325"/>
                  </a:lnTo>
                  <a:lnTo>
                    <a:pt x="1679" y="3325"/>
                  </a:lnTo>
                  <a:lnTo>
                    <a:pt x="1679" y="1964"/>
                  </a:lnTo>
                  <a:cubicBezTo>
                    <a:pt x="1679" y="1805"/>
                    <a:pt x="1584" y="1647"/>
                    <a:pt x="1521" y="152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2"/>
            <p:cNvSpPr/>
            <p:nvPr/>
          </p:nvSpPr>
          <p:spPr>
            <a:xfrm>
              <a:off x="7446800" y="1831625"/>
              <a:ext cx="42000" cy="82350"/>
            </a:xfrm>
            <a:custGeom>
              <a:rect b="b" l="l" r="r" t="t"/>
              <a:pathLst>
                <a:path extrusionOk="0" h="3294" w="1680">
                  <a:moveTo>
                    <a:pt x="1" y="0"/>
                  </a:moveTo>
                  <a:lnTo>
                    <a:pt x="1" y="1045"/>
                  </a:lnTo>
                  <a:lnTo>
                    <a:pt x="761" y="1837"/>
                  </a:lnTo>
                  <a:cubicBezTo>
                    <a:pt x="888" y="1964"/>
                    <a:pt x="919" y="2122"/>
                    <a:pt x="919" y="2280"/>
                  </a:cubicBezTo>
                  <a:lnTo>
                    <a:pt x="919" y="3294"/>
                  </a:lnTo>
                  <a:lnTo>
                    <a:pt x="1648" y="3294"/>
                  </a:lnTo>
                  <a:lnTo>
                    <a:pt x="1648" y="1964"/>
                  </a:lnTo>
                  <a:cubicBezTo>
                    <a:pt x="1679" y="1805"/>
                    <a:pt x="1648" y="1647"/>
                    <a:pt x="1521" y="1520"/>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2"/>
            <p:cNvSpPr/>
            <p:nvPr/>
          </p:nvSpPr>
          <p:spPr>
            <a:xfrm>
              <a:off x="7519650" y="1730275"/>
              <a:ext cx="14275" cy="192425"/>
            </a:xfrm>
            <a:custGeom>
              <a:rect b="b" l="l" r="r" t="t"/>
              <a:pathLst>
                <a:path extrusionOk="0" h="7697" w="571">
                  <a:moveTo>
                    <a:pt x="254" y="1"/>
                  </a:moveTo>
                  <a:cubicBezTo>
                    <a:pt x="96" y="1"/>
                    <a:pt x="1" y="127"/>
                    <a:pt x="1" y="286"/>
                  </a:cubicBezTo>
                  <a:lnTo>
                    <a:pt x="1" y="7411"/>
                  </a:lnTo>
                  <a:cubicBezTo>
                    <a:pt x="1" y="7569"/>
                    <a:pt x="96" y="7696"/>
                    <a:pt x="254" y="7696"/>
                  </a:cubicBezTo>
                  <a:cubicBezTo>
                    <a:pt x="412" y="7696"/>
                    <a:pt x="571" y="7538"/>
                    <a:pt x="539" y="7411"/>
                  </a:cubicBezTo>
                  <a:lnTo>
                    <a:pt x="539" y="286"/>
                  </a:lnTo>
                  <a:cubicBezTo>
                    <a:pt x="539" y="127"/>
                    <a:pt x="412" y="1"/>
                    <a:pt x="25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2"/>
            <p:cNvSpPr/>
            <p:nvPr/>
          </p:nvSpPr>
          <p:spPr>
            <a:xfrm>
              <a:off x="7527575" y="1845075"/>
              <a:ext cx="97400" cy="68125"/>
            </a:xfrm>
            <a:custGeom>
              <a:rect b="b" l="l" r="r" t="t"/>
              <a:pathLst>
                <a:path extrusionOk="0" h="2725" w="3896">
                  <a:moveTo>
                    <a:pt x="3896" y="1"/>
                  </a:moveTo>
                  <a:lnTo>
                    <a:pt x="317" y="1046"/>
                  </a:lnTo>
                  <a:cubicBezTo>
                    <a:pt x="95" y="1077"/>
                    <a:pt x="0" y="1267"/>
                    <a:pt x="0" y="1426"/>
                  </a:cubicBezTo>
                  <a:lnTo>
                    <a:pt x="0" y="2724"/>
                  </a:lnTo>
                  <a:lnTo>
                    <a:pt x="3896" y="2724"/>
                  </a:lnTo>
                  <a:lnTo>
                    <a:pt x="38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2"/>
            <p:cNvSpPr/>
            <p:nvPr/>
          </p:nvSpPr>
          <p:spPr>
            <a:xfrm>
              <a:off x="7251250" y="1951950"/>
              <a:ext cx="72875" cy="47525"/>
            </a:xfrm>
            <a:custGeom>
              <a:rect b="b" l="l" r="r" t="t"/>
              <a:pathLst>
                <a:path extrusionOk="0" h="1901" w="2915">
                  <a:moveTo>
                    <a:pt x="1" y="1"/>
                  </a:moveTo>
                  <a:lnTo>
                    <a:pt x="1" y="1901"/>
                  </a:lnTo>
                  <a:lnTo>
                    <a:pt x="2914" y="1901"/>
                  </a:lnTo>
                  <a:lnTo>
                    <a:pt x="29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2"/>
            <p:cNvSpPr/>
            <p:nvPr/>
          </p:nvSpPr>
          <p:spPr>
            <a:xfrm>
              <a:off x="7251250" y="1951950"/>
              <a:ext cx="72875" cy="47525"/>
            </a:xfrm>
            <a:custGeom>
              <a:rect b="b" l="l" r="r" t="t"/>
              <a:pathLst>
                <a:path extrusionOk="0" h="1901" w="2915">
                  <a:moveTo>
                    <a:pt x="1647" y="1"/>
                  </a:moveTo>
                  <a:lnTo>
                    <a:pt x="1647" y="666"/>
                  </a:lnTo>
                  <a:cubicBezTo>
                    <a:pt x="1647" y="951"/>
                    <a:pt x="1426" y="1204"/>
                    <a:pt x="1141" y="1204"/>
                  </a:cubicBezTo>
                  <a:lnTo>
                    <a:pt x="1" y="1204"/>
                  </a:lnTo>
                  <a:lnTo>
                    <a:pt x="1" y="1901"/>
                  </a:lnTo>
                  <a:lnTo>
                    <a:pt x="2914" y="1901"/>
                  </a:lnTo>
                  <a:lnTo>
                    <a:pt x="29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2"/>
            <p:cNvSpPr/>
            <p:nvPr/>
          </p:nvSpPr>
          <p:spPr>
            <a:xfrm>
              <a:off x="7327250" y="1805325"/>
              <a:ext cx="123550" cy="141125"/>
            </a:xfrm>
            <a:custGeom>
              <a:rect b="b" l="l" r="r" t="t"/>
              <a:pathLst>
                <a:path extrusionOk="0" h="5645" w="4942">
                  <a:moveTo>
                    <a:pt x="4686" y="1"/>
                  </a:moveTo>
                  <a:cubicBezTo>
                    <a:pt x="4666" y="1"/>
                    <a:pt x="4645" y="3"/>
                    <a:pt x="4625" y="7"/>
                  </a:cubicBezTo>
                  <a:lnTo>
                    <a:pt x="888" y="1115"/>
                  </a:lnTo>
                  <a:cubicBezTo>
                    <a:pt x="349" y="1274"/>
                    <a:pt x="1" y="1749"/>
                    <a:pt x="1" y="2256"/>
                  </a:cubicBezTo>
                  <a:lnTo>
                    <a:pt x="1" y="5644"/>
                  </a:lnTo>
                  <a:lnTo>
                    <a:pt x="4941" y="5644"/>
                  </a:lnTo>
                  <a:lnTo>
                    <a:pt x="4941" y="229"/>
                  </a:lnTo>
                  <a:cubicBezTo>
                    <a:pt x="4941" y="91"/>
                    <a:pt x="4821" y="1"/>
                    <a:pt x="46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2"/>
            <p:cNvSpPr/>
            <p:nvPr/>
          </p:nvSpPr>
          <p:spPr>
            <a:xfrm>
              <a:off x="7422275" y="1805375"/>
              <a:ext cx="27725" cy="141075"/>
            </a:xfrm>
            <a:custGeom>
              <a:rect b="b" l="l" r="r" t="t"/>
              <a:pathLst>
                <a:path extrusionOk="0" h="5643" w="1109">
                  <a:moveTo>
                    <a:pt x="841" y="0"/>
                  </a:moveTo>
                  <a:cubicBezTo>
                    <a:pt x="825" y="0"/>
                    <a:pt x="808" y="2"/>
                    <a:pt x="792" y="5"/>
                  </a:cubicBezTo>
                  <a:lnTo>
                    <a:pt x="0" y="258"/>
                  </a:lnTo>
                  <a:lnTo>
                    <a:pt x="0" y="5642"/>
                  </a:lnTo>
                  <a:lnTo>
                    <a:pt x="1109" y="5642"/>
                  </a:lnTo>
                  <a:lnTo>
                    <a:pt x="1109" y="258"/>
                  </a:lnTo>
                  <a:cubicBezTo>
                    <a:pt x="1109" y="117"/>
                    <a:pt x="982" y="0"/>
                    <a:pt x="841" y="0"/>
                  </a:cubicBez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2"/>
            <p:cNvSpPr/>
            <p:nvPr/>
          </p:nvSpPr>
          <p:spPr>
            <a:xfrm>
              <a:off x="7307475" y="1908425"/>
              <a:ext cx="376875" cy="134600"/>
            </a:xfrm>
            <a:custGeom>
              <a:rect b="b" l="l" r="r" t="t"/>
              <a:pathLst>
                <a:path extrusionOk="0" h="5384" w="15075">
                  <a:moveTo>
                    <a:pt x="2692" y="0"/>
                  </a:moveTo>
                  <a:cubicBezTo>
                    <a:pt x="1204" y="0"/>
                    <a:pt x="0" y="1235"/>
                    <a:pt x="0" y="2692"/>
                  </a:cubicBezTo>
                  <a:cubicBezTo>
                    <a:pt x="0" y="4212"/>
                    <a:pt x="1235" y="5384"/>
                    <a:pt x="2692" y="5384"/>
                  </a:cubicBezTo>
                  <a:lnTo>
                    <a:pt x="12383" y="5384"/>
                  </a:lnTo>
                  <a:cubicBezTo>
                    <a:pt x="13903" y="5384"/>
                    <a:pt x="15075" y="4212"/>
                    <a:pt x="15075" y="2692"/>
                  </a:cubicBezTo>
                  <a:cubicBezTo>
                    <a:pt x="15075" y="1172"/>
                    <a:pt x="13840" y="0"/>
                    <a:pt x="123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2"/>
            <p:cNvSpPr/>
            <p:nvPr/>
          </p:nvSpPr>
          <p:spPr>
            <a:xfrm>
              <a:off x="7183950" y="1892575"/>
              <a:ext cx="82375" cy="164700"/>
            </a:xfrm>
            <a:custGeom>
              <a:rect b="b" l="l" r="r" t="t"/>
              <a:pathLst>
                <a:path extrusionOk="0" h="6588" w="3295">
                  <a:moveTo>
                    <a:pt x="1331" y="1"/>
                  </a:moveTo>
                  <a:cubicBezTo>
                    <a:pt x="1141" y="1"/>
                    <a:pt x="1014" y="191"/>
                    <a:pt x="1046" y="349"/>
                  </a:cubicBezTo>
                  <a:lnTo>
                    <a:pt x="1458" y="1521"/>
                  </a:lnTo>
                  <a:cubicBezTo>
                    <a:pt x="1838" y="2629"/>
                    <a:pt x="1648" y="3833"/>
                    <a:pt x="983" y="4846"/>
                  </a:cubicBezTo>
                  <a:lnTo>
                    <a:pt x="64" y="6144"/>
                  </a:lnTo>
                  <a:cubicBezTo>
                    <a:pt x="1" y="6334"/>
                    <a:pt x="128" y="6588"/>
                    <a:pt x="318" y="6588"/>
                  </a:cubicBezTo>
                  <a:lnTo>
                    <a:pt x="3009" y="6588"/>
                  </a:lnTo>
                  <a:cubicBezTo>
                    <a:pt x="3168" y="6588"/>
                    <a:pt x="3294" y="6461"/>
                    <a:pt x="3294" y="6303"/>
                  </a:cubicBezTo>
                  <a:lnTo>
                    <a:pt x="3294" y="286"/>
                  </a:lnTo>
                  <a:cubicBezTo>
                    <a:pt x="3294" y="127"/>
                    <a:pt x="3168" y="1"/>
                    <a:pt x="30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2"/>
            <p:cNvSpPr/>
            <p:nvPr/>
          </p:nvSpPr>
          <p:spPr>
            <a:xfrm>
              <a:off x="7183950" y="1893375"/>
              <a:ext cx="83175" cy="164700"/>
            </a:xfrm>
            <a:custGeom>
              <a:rect b="b" l="l" r="r" t="t"/>
              <a:pathLst>
                <a:path extrusionOk="0" h="6588" w="3327">
                  <a:moveTo>
                    <a:pt x="2566" y="0"/>
                  </a:moveTo>
                  <a:lnTo>
                    <a:pt x="2566" y="4212"/>
                  </a:lnTo>
                  <a:cubicBezTo>
                    <a:pt x="2566" y="5131"/>
                    <a:pt x="1869" y="5827"/>
                    <a:pt x="951" y="5827"/>
                  </a:cubicBezTo>
                  <a:lnTo>
                    <a:pt x="349" y="5827"/>
                  </a:lnTo>
                  <a:lnTo>
                    <a:pt x="128" y="6144"/>
                  </a:lnTo>
                  <a:cubicBezTo>
                    <a:pt x="1" y="6334"/>
                    <a:pt x="128" y="6587"/>
                    <a:pt x="349" y="6587"/>
                  </a:cubicBezTo>
                  <a:lnTo>
                    <a:pt x="3041" y="6587"/>
                  </a:lnTo>
                  <a:cubicBezTo>
                    <a:pt x="3199" y="6587"/>
                    <a:pt x="3326" y="6461"/>
                    <a:pt x="3326" y="6302"/>
                  </a:cubicBezTo>
                  <a:lnTo>
                    <a:pt x="3326" y="285"/>
                  </a:lnTo>
                  <a:cubicBezTo>
                    <a:pt x="3326" y="127"/>
                    <a:pt x="3199" y="0"/>
                    <a:pt x="3041"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2"/>
            <p:cNvSpPr/>
            <p:nvPr/>
          </p:nvSpPr>
          <p:spPr>
            <a:xfrm>
              <a:off x="7335975" y="1933750"/>
              <a:ext cx="83150" cy="83150"/>
            </a:xfrm>
            <a:custGeom>
              <a:rect b="b" l="l" r="r" t="t"/>
              <a:pathLst>
                <a:path extrusionOk="0" h="3326" w="3326">
                  <a:moveTo>
                    <a:pt x="1679" y="0"/>
                  </a:moveTo>
                  <a:cubicBezTo>
                    <a:pt x="760" y="0"/>
                    <a:pt x="0" y="760"/>
                    <a:pt x="0" y="1679"/>
                  </a:cubicBezTo>
                  <a:cubicBezTo>
                    <a:pt x="0" y="2597"/>
                    <a:pt x="760" y="3326"/>
                    <a:pt x="1679" y="3326"/>
                  </a:cubicBezTo>
                  <a:cubicBezTo>
                    <a:pt x="2597" y="3326"/>
                    <a:pt x="3326" y="2597"/>
                    <a:pt x="3326" y="1679"/>
                  </a:cubicBezTo>
                  <a:cubicBezTo>
                    <a:pt x="3326" y="760"/>
                    <a:pt x="2597" y="0"/>
                    <a:pt x="16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2"/>
            <p:cNvSpPr/>
            <p:nvPr/>
          </p:nvSpPr>
          <p:spPr>
            <a:xfrm>
              <a:off x="7340725" y="1939300"/>
              <a:ext cx="79200" cy="78400"/>
            </a:xfrm>
            <a:custGeom>
              <a:rect b="b" l="l" r="r" t="t"/>
              <a:pathLst>
                <a:path extrusionOk="0" h="3136" w="3168">
                  <a:moveTo>
                    <a:pt x="2249" y="0"/>
                  </a:moveTo>
                  <a:cubicBezTo>
                    <a:pt x="2344" y="222"/>
                    <a:pt x="2439" y="475"/>
                    <a:pt x="2439" y="760"/>
                  </a:cubicBezTo>
                  <a:cubicBezTo>
                    <a:pt x="2439" y="1647"/>
                    <a:pt x="1679" y="2407"/>
                    <a:pt x="760" y="2407"/>
                  </a:cubicBezTo>
                  <a:cubicBezTo>
                    <a:pt x="507" y="2407"/>
                    <a:pt x="254" y="2344"/>
                    <a:pt x="0" y="2217"/>
                  </a:cubicBezTo>
                  <a:lnTo>
                    <a:pt x="0" y="2217"/>
                  </a:lnTo>
                  <a:cubicBezTo>
                    <a:pt x="285" y="2755"/>
                    <a:pt x="855" y="3135"/>
                    <a:pt x="1520" y="3135"/>
                  </a:cubicBezTo>
                  <a:cubicBezTo>
                    <a:pt x="2439" y="3135"/>
                    <a:pt x="3167" y="2375"/>
                    <a:pt x="3167" y="1457"/>
                  </a:cubicBezTo>
                  <a:cubicBezTo>
                    <a:pt x="3136" y="823"/>
                    <a:pt x="2787" y="285"/>
                    <a:pt x="2249" y="0"/>
                  </a:cubicBez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2"/>
            <p:cNvSpPr/>
            <p:nvPr/>
          </p:nvSpPr>
          <p:spPr>
            <a:xfrm>
              <a:off x="7350225" y="1849025"/>
              <a:ext cx="49100" cy="14275"/>
            </a:xfrm>
            <a:custGeom>
              <a:rect b="b" l="l" r="r" t="t"/>
              <a:pathLst>
                <a:path extrusionOk="0" h="571" w="1964">
                  <a:moveTo>
                    <a:pt x="285" y="1"/>
                  </a:moveTo>
                  <a:cubicBezTo>
                    <a:pt x="127" y="1"/>
                    <a:pt x="0" y="128"/>
                    <a:pt x="0" y="286"/>
                  </a:cubicBezTo>
                  <a:cubicBezTo>
                    <a:pt x="0" y="444"/>
                    <a:pt x="127" y="571"/>
                    <a:pt x="285" y="571"/>
                  </a:cubicBezTo>
                  <a:lnTo>
                    <a:pt x="1710" y="571"/>
                  </a:lnTo>
                  <a:cubicBezTo>
                    <a:pt x="1869" y="571"/>
                    <a:pt x="1964" y="444"/>
                    <a:pt x="1964" y="286"/>
                  </a:cubicBezTo>
                  <a:cubicBezTo>
                    <a:pt x="1964" y="128"/>
                    <a:pt x="1869" y="1"/>
                    <a:pt x="17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2"/>
            <p:cNvSpPr/>
            <p:nvPr/>
          </p:nvSpPr>
          <p:spPr>
            <a:xfrm>
              <a:off x="7350225" y="1876750"/>
              <a:ext cx="49100" cy="14275"/>
            </a:xfrm>
            <a:custGeom>
              <a:rect b="b" l="l" r="r" t="t"/>
              <a:pathLst>
                <a:path extrusionOk="0" h="571" w="1964">
                  <a:moveTo>
                    <a:pt x="285" y="0"/>
                  </a:moveTo>
                  <a:cubicBezTo>
                    <a:pt x="127" y="0"/>
                    <a:pt x="0" y="127"/>
                    <a:pt x="0" y="285"/>
                  </a:cubicBezTo>
                  <a:cubicBezTo>
                    <a:pt x="0" y="444"/>
                    <a:pt x="127" y="570"/>
                    <a:pt x="285" y="570"/>
                  </a:cubicBezTo>
                  <a:lnTo>
                    <a:pt x="1710" y="570"/>
                  </a:lnTo>
                  <a:cubicBezTo>
                    <a:pt x="1869" y="570"/>
                    <a:pt x="1964" y="412"/>
                    <a:pt x="1964" y="285"/>
                  </a:cubicBezTo>
                  <a:cubicBezTo>
                    <a:pt x="1964" y="127"/>
                    <a:pt x="1869" y="0"/>
                    <a:pt x="17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2"/>
            <p:cNvSpPr/>
            <p:nvPr/>
          </p:nvSpPr>
          <p:spPr>
            <a:xfrm>
              <a:off x="7593275" y="1845075"/>
              <a:ext cx="31700" cy="69700"/>
            </a:xfrm>
            <a:custGeom>
              <a:rect b="b" l="l" r="r" t="t"/>
              <a:pathLst>
                <a:path extrusionOk="0" h="2788" w="1268">
                  <a:moveTo>
                    <a:pt x="1268" y="1"/>
                  </a:moveTo>
                  <a:lnTo>
                    <a:pt x="1" y="349"/>
                  </a:lnTo>
                  <a:lnTo>
                    <a:pt x="1" y="2787"/>
                  </a:lnTo>
                  <a:lnTo>
                    <a:pt x="1268" y="2787"/>
                  </a:lnTo>
                  <a:lnTo>
                    <a:pt x="1268" y="1"/>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2"/>
            <p:cNvSpPr/>
            <p:nvPr/>
          </p:nvSpPr>
          <p:spPr>
            <a:xfrm>
              <a:off x="7472150" y="1718400"/>
              <a:ext cx="152825" cy="36450"/>
            </a:xfrm>
            <a:custGeom>
              <a:rect b="b" l="l" r="r" t="t"/>
              <a:pathLst>
                <a:path extrusionOk="0" h="1458" w="6113">
                  <a:moveTo>
                    <a:pt x="729" y="0"/>
                  </a:moveTo>
                  <a:cubicBezTo>
                    <a:pt x="349" y="0"/>
                    <a:pt x="0" y="317"/>
                    <a:pt x="0" y="761"/>
                  </a:cubicBezTo>
                  <a:lnTo>
                    <a:pt x="0" y="1394"/>
                  </a:lnTo>
                  <a:cubicBezTo>
                    <a:pt x="0" y="1426"/>
                    <a:pt x="32" y="1457"/>
                    <a:pt x="64" y="1457"/>
                  </a:cubicBezTo>
                  <a:lnTo>
                    <a:pt x="6081" y="1457"/>
                  </a:lnTo>
                  <a:lnTo>
                    <a:pt x="6081" y="761"/>
                  </a:lnTo>
                  <a:cubicBezTo>
                    <a:pt x="6113" y="317"/>
                    <a:pt x="5764" y="0"/>
                    <a:pt x="53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2"/>
            <p:cNvSpPr/>
            <p:nvPr/>
          </p:nvSpPr>
          <p:spPr>
            <a:xfrm>
              <a:off x="7575075" y="1718400"/>
              <a:ext cx="49900" cy="36450"/>
            </a:xfrm>
            <a:custGeom>
              <a:rect b="b" l="l" r="r" t="t"/>
              <a:pathLst>
                <a:path extrusionOk="0" h="1458" w="1996">
                  <a:moveTo>
                    <a:pt x="0" y="0"/>
                  </a:moveTo>
                  <a:cubicBezTo>
                    <a:pt x="380" y="0"/>
                    <a:pt x="729" y="317"/>
                    <a:pt x="729" y="761"/>
                  </a:cubicBezTo>
                  <a:lnTo>
                    <a:pt x="729" y="1457"/>
                  </a:lnTo>
                  <a:lnTo>
                    <a:pt x="1996" y="1457"/>
                  </a:lnTo>
                  <a:lnTo>
                    <a:pt x="1996" y="761"/>
                  </a:lnTo>
                  <a:cubicBezTo>
                    <a:pt x="1996" y="317"/>
                    <a:pt x="1647" y="0"/>
                    <a:pt x="1267"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2"/>
            <p:cNvSpPr/>
            <p:nvPr/>
          </p:nvSpPr>
          <p:spPr>
            <a:xfrm>
              <a:off x="7301125" y="1901275"/>
              <a:ext cx="391150" cy="148100"/>
            </a:xfrm>
            <a:custGeom>
              <a:rect b="b" l="l" r="r" t="t"/>
              <a:pathLst>
                <a:path extrusionOk="0" h="5924" w="15646">
                  <a:moveTo>
                    <a:pt x="12890" y="634"/>
                  </a:moveTo>
                  <a:cubicBezTo>
                    <a:pt x="13112" y="634"/>
                    <a:pt x="13334" y="729"/>
                    <a:pt x="13524" y="793"/>
                  </a:cubicBezTo>
                  <a:lnTo>
                    <a:pt x="13397" y="1014"/>
                  </a:lnTo>
                  <a:cubicBezTo>
                    <a:pt x="13334" y="1109"/>
                    <a:pt x="13365" y="1331"/>
                    <a:pt x="13460" y="1394"/>
                  </a:cubicBezTo>
                  <a:cubicBezTo>
                    <a:pt x="13504" y="1428"/>
                    <a:pt x="13560" y="1441"/>
                    <a:pt x="13617" y="1441"/>
                  </a:cubicBezTo>
                  <a:cubicBezTo>
                    <a:pt x="13722" y="1441"/>
                    <a:pt x="13831" y="1393"/>
                    <a:pt x="13872" y="1331"/>
                  </a:cubicBezTo>
                  <a:lnTo>
                    <a:pt x="14030" y="1078"/>
                  </a:lnTo>
                  <a:cubicBezTo>
                    <a:pt x="14220" y="1204"/>
                    <a:pt x="14379" y="1394"/>
                    <a:pt x="14537" y="1553"/>
                  </a:cubicBezTo>
                  <a:lnTo>
                    <a:pt x="14315" y="1711"/>
                  </a:lnTo>
                  <a:cubicBezTo>
                    <a:pt x="14157" y="1806"/>
                    <a:pt x="14125" y="1996"/>
                    <a:pt x="14189" y="2123"/>
                  </a:cubicBezTo>
                  <a:cubicBezTo>
                    <a:pt x="14228" y="2222"/>
                    <a:pt x="14330" y="2271"/>
                    <a:pt x="14431" y="2271"/>
                  </a:cubicBezTo>
                  <a:cubicBezTo>
                    <a:pt x="14492" y="2271"/>
                    <a:pt x="14553" y="2253"/>
                    <a:pt x="14600" y="2218"/>
                  </a:cubicBezTo>
                  <a:lnTo>
                    <a:pt x="14854" y="2059"/>
                  </a:lnTo>
                  <a:cubicBezTo>
                    <a:pt x="14949" y="2281"/>
                    <a:pt x="15012" y="2503"/>
                    <a:pt x="15044" y="2756"/>
                  </a:cubicBezTo>
                  <a:lnTo>
                    <a:pt x="14727" y="2756"/>
                  </a:lnTo>
                  <a:cubicBezTo>
                    <a:pt x="14569" y="2756"/>
                    <a:pt x="14474" y="2851"/>
                    <a:pt x="14474" y="3010"/>
                  </a:cubicBezTo>
                  <a:cubicBezTo>
                    <a:pt x="14474" y="3168"/>
                    <a:pt x="14600" y="3295"/>
                    <a:pt x="14727" y="3295"/>
                  </a:cubicBezTo>
                  <a:lnTo>
                    <a:pt x="15044" y="3295"/>
                  </a:lnTo>
                  <a:cubicBezTo>
                    <a:pt x="15012" y="3548"/>
                    <a:pt x="14980" y="3770"/>
                    <a:pt x="14854" y="3960"/>
                  </a:cubicBezTo>
                  <a:lnTo>
                    <a:pt x="14600" y="3801"/>
                  </a:lnTo>
                  <a:cubicBezTo>
                    <a:pt x="14550" y="3781"/>
                    <a:pt x="14497" y="3771"/>
                    <a:pt x="14445" y="3771"/>
                  </a:cubicBezTo>
                  <a:cubicBezTo>
                    <a:pt x="14334" y="3771"/>
                    <a:pt x="14232" y="3820"/>
                    <a:pt x="14189" y="3928"/>
                  </a:cubicBezTo>
                  <a:cubicBezTo>
                    <a:pt x="14125" y="4086"/>
                    <a:pt x="14157" y="4245"/>
                    <a:pt x="14315" y="4340"/>
                  </a:cubicBezTo>
                  <a:lnTo>
                    <a:pt x="14537" y="4498"/>
                  </a:lnTo>
                  <a:cubicBezTo>
                    <a:pt x="14379" y="4656"/>
                    <a:pt x="14220" y="4815"/>
                    <a:pt x="14030" y="4973"/>
                  </a:cubicBezTo>
                  <a:lnTo>
                    <a:pt x="13872" y="4720"/>
                  </a:lnTo>
                  <a:cubicBezTo>
                    <a:pt x="13834" y="4643"/>
                    <a:pt x="13737" y="4601"/>
                    <a:pt x="13639" y="4601"/>
                  </a:cubicBezTo>
                  <a:cubicBezTo>
                    <a:pt x="13575" y="4601"/>
                    <a:pt x="13510" y="4619"/>
                    <a:pt x="13460" y="4656"/>
                  </a:cubicBezTo>
                  <a:cubicBezTo>
                    <a:pt x="13365" y="4720"/>
                    <a:pt x="13302" y="4910"/>
                    <a:pt x="13397" y="5036"/>
                  </a:cubicBezTo>
                  <a:lnTo>
                    <a:pt x="13524" y="5226"/>
                  </a:lnTo>
                  <a:cubicBezTo>
                    <a:pt x="13334" y="5321"/>
                    <a:pt x="13112" y="5353"/>
                    <a:pt x="12890" y="5385"/>
                  </a:cubicBezTo>
                  <a:lnTo>
                    <a:pt x="12890" y="5131"/>
                  </a:lnTo>
                  <a:cubicBezTo>
                    <a:pt x="12890" y="4973"/>
                    <a:pt x="12763" y="4846"/>
                    <a:pt x="12605" y="4846"/>
                  </a:cubicBezTo>
                  <a:cubicBezTo>
                    <a:pt x="12447" y="4846"/>
                    <a:pt x="12320" y="4973"/>
                    <a:pt x="12320" y="5131"/>
                  </a:cubicBezTo>
                  <a:lnTo>
                    <a:pt x="12320" y="5448"/>
                  </a:lnTo>
                  <a:lnTo>
                    <a:pt x="11750" y="5448"/>
                  </a:lnTo>
                  <a:lnTo>
                    <a:pt x="11750" y="5131"/>
                  </a:lnTo>
                  <a:cubicBezTo>
                    <a:pt x="11750" y="4973"/>
                    <a:pt x="11623" y="4846"/>
                    <a:pt x="11465" y="4846"/>
                  </a:cubicBezTo>
                  <a:cubicBezTo>
                    <a:pt x="11307" y="4846"/>
                    <a:pt x="11180" y="4973"/>
                    <a:pt x="11180" y="5131"/>
                  </a:cubicBezTo>
                  <a:lnTo>
                    <a:pt x="11180" y="5448"/>
                  </a:lnTo>
                  <a:lnTo>
                    <a:pt x="10578" y="5448"/>
                  </a:lnTo>
                  <a:lnTo>
                    <a:pt x="10578" y="5131"/>
                  </a:lnTo>
                  <a:cubicBezTo>
                    <a:pt x="10578" y="4973"/>
                    <a:pt x="10483" y="4846"/>
                    <a:pt x="10325" y="4846"/>
                  </a:cubicBezTo>
                  <a:cubicBezTo>
                    <a:pt x="10167" y="4846"/>
                    <a:pt x="10040" y="4973"/>
                    <a:pt x="10040" y="5131"/>
                  </a:cubicBezTo>
                  <a:lnTo>
                    <a:pt x="10040" y="5448"/>
                  </a:lnTo>
                  <a:lnTo>
                    <a:pt x="9438" y="5448"/>
                  </a:lnTo>
                  <a:lnTo>
                    <a:pt x="9438" y="5131"/>
                  </a:lnTo>
                  <a:cubicBezTo>
                    <a:pt x="9438" y="4973"/>
                    <a:pt x="9312" y="4846"/>
                    <a:pt x="9153" y="4846"/>
                  </a:cubicBezTo>
                  <a:cubicBezTo>
                    <a:pt x="8995" y="4846"/>
                    <a:pt x="8900" y="4973"/>
                    <a:pt x="8900" y="5131"/>
                  </a:cubicBezTo>
                  <a:lnTo>
                    <a:pt x="8900" y="5448"/>
                  </a:lnTo>
                  <a:lnTo>
                    <a:pt x="8298" y="5448"/>
                  </a:lnTo>
                  <a:lnTo>
                    <a:pt x="8298" y="5131"/>
                  </a:lnTo>
                  <a:cubicBezTo>
                    <a:pt x="8298" y="4973"/>
                    <a:pt x="8171" y="4846"/>
                    <a:pt x="8013" y="4846"/>
                  </a:cubicBezTo>
                  <a:cubicBezTo>
                    <a:pt x="7855" y="4846"/>
                    <a:pt x="7728" y="4973"/>
                    <a:pt x="7728" y="5131"/>
                  </a:cubicBezTo>
                  <a:lnTo>
                    <a:pt x="7728" y="5448"/>
                  </a:lnTo>
                  <a:lnTo>
                    <a:pt x="7158" y="5448"/>
                  </a:lnTo>
                  <a:lnTo>
                    <a:pt x="7158" y="5131"/>
                  </a:lnTo>
                  <a:cubicBezTo>
                    <a:pt x="7158" y="4973"/>
                    <a:pt x="7031" y="4846"/>
                    <a:pt x="6873" y="4846"/>
                  </a:cubicBezTo>
                  <a:cubicBezTo>
                    <a:pt x="6715" y="4846"/>
                    <a:pt x="6588" y="4973"/>
                    <a:pt x="6588" y="5131"/>
                  </a:cubicBezTo>
                  <a:lnTo>
                    <a:pt x="6588" y="5448"/>
                  </a:lnTo>
                  <a:lnTo>
                    <a:pt x="5986" y="5448"/>
                  </a:lnTo>
                  <a:lnTo>
                    <a:pt x="5986" y="5131"/>
                  </a:lnTo>
                  <a:cubicBezTo>
                    <a:pt x="5986" y="4973"/>
                    <a:pt x="5891" y="4846"/>
                    <a:pt x="5733" y="4846"/>
                  </a:cubicBezTo>
                  <a:cubicBezTo>
                    <a:pt x="5575" y="4846"/>
                    <a:pt x="5448" y="4973"/>
                    <a:pt x="5448" y="5131"/>
                  </a:cubicBezTo>
                  <a:lnTo>
                    <a:pt x="5448" y="5448"/>
                  </a:lnTo>
                  <a:lnTo>
                    <a:pt x="4846" y="5448"/>
                  </a:lnTo>
                  <a:lnTo>
                    <a:pt x="4846" y="5131"/>
                  </a:lnTo>
                  <a:cubicBezTo>
                    <a:pt x="4846" y="4973"/>
                    <a:pt x="4720" y="4846"/>
                    <a:pt x="4561" y="4846"/>
                  </a:cubicBezTo>
                  <a:cubicBezTo>
                    <a:pt x="4403" y="4846"/>
                    <a:pt x="4308" y="4973"/>
                    <a:pt x="4308" y="5131"/>
                  </a:cubicBezTo>
                  <a:lnTo>
                    <a:pt x="4308" y="5448"/>
                  </a:lnTo>
                  <a:lnTo>
                    <a:pt x="3706" y="5448"/>
                  </a:lnTo>
                  <a:lnTo>
                    <a:pt x="3706" y="5131"/>
                  </a:lnTo>
                  <a:cubicBezTo>
                    <a:pt x="3706" y="4973"/>
                    <a:pt x="3579" y="4846"/>
                    <a:pt x="3421" y="4846"/>
                  </a:cubicBezTo>
                  <a:cubicBezTo>
                    <a:pt x="3263" y="4846"/>
                    <a:pt x="3136" y="4973"/>
                    <a:pt x="3136" y="5131"/>
                  </a:cubicBezTo>
                  <a:lnTo>
                    <a:pt x="3136" y="5385"/>
                  </a:lnTo>
                  <a:cubicBezTo>
                    <a:pt x="2914" y="5385"/>
                    <a:pt x="2724" y="5321"/>
                    <a:pt x="2503" y="5226"/>
                  </a:cubicBezTo>
                  <a:lnTo>
                    <a:pt x="2629" y="5036"/>
                  </a:lnTo>
                  <a:cubicBezTo>
                    <a:pt x="2724" y="4910"/>
                    <a:pt x="2661" y="4720"/>
                    <a:pt x="2566" y="4656"/>
                  </a:cubicBezTo>
                  <a:cubicBezTo>
                    <a:pt x="2516" y="4619"/>
                    <a:pt x="2456" y="4601"/>
                    <a:pt x="2396" y="4601"/>
                  </a:cubicBezTo>
                  <a:cubicBezTo>
                    <a:pt x="2304" y="4601"/>
                    <a:pt x="2212" y="4643"/>
                    <a:pt x="2154" y="4720"/>
                  </a:cubicBezTo>
                  <a:lnTo>
                    <a:pt x="1996" y="4973"/>
                  </a:lnTo>
                  <a:cubicBezTo>
                    <a:pt x="1806" y="4846"/>
                    <a:pt x="1648" y="4625"/>
                    <a:pt x="1489" y="4498"/>
                  </a:cubicBezTo>
                  <a:lnTo>
                    <a:pt x="1711" y="4340"/>
                  </a:lnTo>
                  <a:cubicBezTo>
                    <a:pt x="1869" y="4245"/>
                    <a:pt x="1933" y="4055"/>
                    <a:pt x="1838" y="3928"/>
                  </a:cubicBezTo>
                  <a:cubicBezTo>
                    <a:pt x="1794" y="3820"/>
                    <a:pt x="1677" y="3771"/>
                    <a:pt x="1577" y="3771"/>
                  </a:cubicBezTo>
                  <a:cubicBezTo>
                    <a:pt x="1530" y="3771"/>
                    <a:pt x="1488" y="3781"/>
                    <a:pt x="1458" y="3801"/>
                  </a:cubicBezTo>
                  <a:lnTo>
                    <a:pt x="1173" y="3960"/>
                  </a:lnTo>
                  <a:cubicBezTo>
                    <a:pt x="1078" y="3770"/>
                    <a:pt x="1014" y="3548"/>
                    <a:pt x="983" y="3295"/>
                  </a:cubicBezTo>
                  <a:lnTo>
                    <a:pt x="1299" y="3295"/>
                  </a:lnTo>
                  <a:cubicBezTo>
                    <a:pt x="1458" y="3295"/>
                    <a:pt x="1553" y="3168"/>
                    <a:pt x="1553" y="3010"/>
                  </a:cubicBezTo>
                  <a:cubicBezTo>
                    <a:pt x="1553" y="2851"/>
                    <a:pt x="1458" y="2756"/>
                    <a:pt x="1299" y="2756"/>
                  </a:cubicBezTo>
                  <a:lnTo>
                    <a:pt x="983" y="2756"/>
                  </a:lnTo>
                  <a:cubicBezTo>
                    <a:pt x="1014" y="2503"/>
                    <a:pt x="1046" y="2281"/>
                    <a:pt x="1173" y="2059"/>
                  </a:cubicBezTo>
                  <a:lnTo>
                    <a:pt x="1458" y="2218"/>
                  </a:lnTo>
                  <a:cubicBezTo>
                    <a:pt x="1517" y="2253"/>
                    <a:pt x="1576" y="2271"/>
                    <a:pt x="1631" y="2271"/>
                  </a:cubicBezTo>
                  <a:cubicBezTo>
                    <a:pt x="1721" y="2271"/>
                    <a:pt x="1798" y="2222"/>
                    <a:pt x="1838" y="2123"/>
                  </a:cubicBezTo>
                  <a:cubicBezTo>
                    <a:pt x="1933" y="1964"/>
                    <a:pt x="1869" y="1806"/>
                    <a:pt x="1711" y="1711"/>
                  </a:cubicBezTo>
                  <a:lnTo>
                    <a:pt x="1489" y="1553"/>
                  </a:lnTo>
                  <a:cubicBezTo>
                    <a:pt x="1648" y="1363"/>
                    <a:pt x="1806" y="1204"/>
                    <a:pt x="1996" y="1078"/>
                  </a:cubicBezTo>
                  <a:lnTo>
                    <a:pt x="2154" y="1331"/>
                  </a:lnTo>
                  <a:cubicBezTo>
                    <a:pt x="2216" y="1393"/>
                    <a:pt x="2318" y="1441"/>
                    <a:pt x="2417" y="1441"/>
                  </a:cubicBezTo>
                  <a:cubicBezTo>
                    <a:pt x="2470" y="1441"/>
                    <a:pt x="2522" y="1428"/>
                    <a:pt x="2566" y="1394"/>
                  </a:cubicBezTo>
                  <a:cubicBezTo>
                    <a:pt x="2661" y="1331"/>
                    <a:pt x="2724" y="1109"/>
                    <a:pt x="2629" y="1014"/>
                  </a:cubicBezTo>
                  <a:lnTo>
                    <a:pt x="2503" y="793"/>
                  </a:lnTo>
                  <a:cubicBezTo>
                    <a:pt x="2724" y="729"/>
                    <a:pt x="2946" y="698"/>
                    <a:pt x="3136" y="634"/>
                  </a:cubicBezTo>
                  <a:lnTo>
                    <a:pt x="3136" y="793"/>
                  </a:lnTo>
                  <a:cubicBezTo>
                    <a:pt x="3136" y="951"/>
                    <a:pt x="3263" y="1078"/>
                    <a:pt x="3421" y="1078"/>
                  </a:cubicBezTo>
                  <a:cubicBezTo>
                    <a:pt x="3579" y="1078"/>
                    <a:pt x="3706" y="951"/>
                    <a:pt x="3706" y="793"/>
                  </a:cubicBezTo>
                  <a:lnTo>
                    <a:pt x="3706" y="634"/>
                  </a:lnTo>
                  <a:lnTo>
                    <a:pt x="4308" y="634"/>
                  </a:lnTo>
                  <a:lnTo>
                    <a:pt x="4308" y="793"/>
                  </a:lnTo>
                  <a:cubicBezTo>
                    <a:pt x="4308" y="951"/>
                    <a:pt x="4403" y="1078"/>
                    <a:pt x="4561" y="1078"/>
                  </a:cubicBezTo>
                  <a:cubicBezTo>
                    <a:pt x="4720" y="1078"/>
                    <a:pt x="4846" y="951"/>
                    <a:pt x="4846" y="793"/>
                  </a:cubicBezTo>
                  <a:lnTo>
                    <a:pt x="4846" y="634"/>
                  </a:lnTo>
                  <a:lnTo>
                    <a:pt x="5448" y="634"/>
                  </a:lnTo>
                  <a:lnTo>
                    <a:pt x="5448" y="793"/>
                  </a:lnTo>
                  <a:cubicBezTo>
                    <a:pt x="5448" y="951"/>
                    <a:pt x="5575" y="1078"/>
                    <a:pt x="5733" y="1078"/>
                  </a:cubicBezTo>
                  <a:cubicBezTo>
                    <a:pt x="5891" y="1078"/>
                    <a:pt x="5986" y="951"/>
                    <a:pt x="5986" y="793"/>
                  </a:cubicBezTo>
                  <a:lnTo>
                    <a:pt x="5986" y="634"/>
                  </a:lnTo>
                  <a:lnTo>
                    <a:pt x="6588" y="634"/>
                  </a:lnTo>
                  <a:lnTo>
                    <a:pt x="6588" y="793"/>
                  </a:lnTo>
                  <a:cubicBezTo>
                    <a:pt x="6588" y="951"/>
                    <a:pt x="6715" y="1078"/>
                    <a:pt x="6873" y="1078"/>
                  </a:cubicBezTo>
                  <a:cubicBezTo>
                    <a:pt x="7031" y="1078"/>
                    <a:pt x="7158" y="951"/>
                    <a:pt x="7158" y="793"/>
                  </a:cubicBezTo>
                  <a:lnTo>
                    <a:pt x="7158" y="634"/>
                  </a:lnTo>
                  <a:lnTo>
                    <a:pt x="7728" y="634"/>
                  </a:lnTo>
                  <a:lnTo>
                    <a:pt x="7728" y="793"/>
                  </a:lnTo>
                  <a:cubicBezTo>
                    <a:pt x="7728" y="951"/>
                    <a:pt x="7855" y="1078"/>
                    <a:pt x="8013" y="1078"/>
                  </a:cubicBezTo>
                  <a:cubicBezTo>
                    <a:pt x="8171" y="1078"/>
                    <a:pt x="8298" y="951"/>
                    <a:pt x="8298" y="793"/>
                  </a:cubicBezTo>
                  <a:lnTo>
                    <a:pt x="8298" y="634"/>
                  </a:lnTo>
                  <a:lnTo>
                    <a:pt x="8900" y="634"/>
                  </a:lnTo>
                  <a:lnTo>
                    <a:pt x="8900" y="793"/>
                  </a:lnTo>
                  <a:cubicBezTo>
                    <a:pt x="8900" y="951"/>
                    <a:pt x="8995" y="1078"/>
                    <a:pt x="9153" y="1078"/>
                  </a:cubicBezTo>
                  <a:cubicBezTo>
                    <a:pt x="9312" y="1078"/>
                    <a:pt x="9438" y="951"/>
                    <a:pt x="9438" y="793"/>
                  </a:cubicBezTo>
                  <a:lnTo>
                    <a:pt x="9438" y="634"/>
                  </a:lnTo>
                  <a:lnTo>
                    <a:pt x="10040" y="634"/>
                  </a:lnTo>
                  <a:lnTo>
                    <a:pt x="10040" y="793"/>
                  </a:lnTo>
                  <a:cubicBezTo>
                    <a:pt x="10040" y="951"/>
                    <a:pt x="10167" y="1078"/>
                    <a:pt x="10325" y="1078"/>
                  </a:cubicBezTo>
                  <a:cubicBezTo>
                    <a:pt x="10483" y="1078"/>
                    <a:pt x="10578" y="951"/>
                    <a:pt x="10578" y="793"/>
                  </a:cubicBezTo>
                  <a:lnTo>
                    <a:pt x="10578" y="634"/>
                  </a:lnTo>
                  <a:lnTo>
                    <a:pt x="11180" y="634"/>
                  </a:lnTo>
                  <a:lnTo>
                    <a:pt x="11180" y="793"/>
                  </a:lnTo>
                  <a:cubicBezTo>
                    <a:pt x="11180" y="951"/>
                    <a:pt x="11307" y="1078"/>
                    <a:pt x="11465" y="1078"/>
                  </a:cubicBezTo>
                  <a:cubicBezTo>
                    <a:pt x="11623" y="1078"/>
                    <a:pt x="11750" y="951"/>
                    <a:pt x="11750" y="793"/>
                  </a:cubicBezTo>
                  <a:lnTo>
                    <a:pt x="11750" y="634"/>
                  </a:lnTo>
                  <a:lnTo>
                    <a:pt x="12320" y="634"/>
                  </a:lnTo>
                  <a:lnTo>
                    <a:pt x="12320" y="793"/>
                  </a:lnTo>
                  <a:cubicBezTo>
                    <a:pt x="12320" y="951"/>
                    <a:pt x="12447" y="1078"/>
                    <a:pt x="12605" y="1078"/>
                  </a:cubicBezTo>
                  <a:cubicBezTo>
                    <a:pt x="12763" y="1078"/>
                    <a:pt x="12890" y="951"/>
                    <a:pt x="12890" y="793"/>
                  </a:cubicBezTo>
                  <a:lnTo>
                    <a:pt x="12890" y="634"/>
                  </a:lnTo>
                  <a:close/>
                  <a:moveTo>
                    <a:pt x="2978" y="1"/>
                  </a:moveTo>
                  <a:cubicBezTo>
                    <a:pt x="1363" y="1"/>
                    <a:pt x="64" y="1331"/>
                    <a:pt x="1" y="2915"/>
                  </a:cubicBezTo>
                  <a:lnTo>
                    <a:pt x="1" y="3010"/>
                  </a:lnTo>
                  <a:cubicBezTo>
                    <a:pt x="64" y="4656"/>
                    <a:pt x="1363" y="5923"/>
                    <a:pt x="2978" y="5923"/>
                  </a:cubicBezTo>
                  <a:lnTo>
                    <a:pt x="12668" y="5923"/>
                  </a:lnTo>
                  <a:cubicBezTo>
                    <a:pt x="12688" y="5923"/>
                    <a:pt x="12708" y="5924"/>
                    <a:pt x="12727" y="5924"/>
                  </a:cubicBezTo>
                  <a:cubicBezTo>
                    <a:pt x="14347" y="5924"/>
                    <a:pt x="15645" y="4636"/>
                    <a:pt x="15645" y="2978"/>
                  </a:cubicBezTo>
                  <a:cubicBezTo>
                    <a:pt x="15645" y="1363"/>
                    <a:pt x="14315" y="1"/>
                    <a:pt x="12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2"/>
            <p:cNvSpPr/>
            <p:nvPr/>
          </p:nvSpPr>
          <p:spPr>
            <a:xfrm>
              <a:off x="7369225" y="1952750"/>
              <a:ext cx="243075" cy="45950"/>
            </a:xfrm>
            <a:custGeom>
              <a:rect b="b" l="l" r="r" t="t"/>
              <a:pathLst>
                <a:path extrusionOk="0" h="1838" w="9723">
                  <a:moveTo>
                    <a:pt x="887" y="0"/>
                  </a:moveTo>
                  <a:cubicBezTo>
                    <a:pt x="380" y="0"/>
                    <a:pt x="0" y="412"/>
                    <a:pt x="0" y="919"/>
                  </a:cubicBezTo>
                  <a:cubicBezTo>
                    <a:pt x="0" y="1426"/>
                    <a:pt x="380" y="1837"/>
                    <a:pt x="887" y="1837"/>
                  </a:cubicBezTo>
                  <a:lnTo>
                    <a:pt x="9723" y="1837"/>
                  </a:lnTo>
                  <a:lnTo>
                    <a:pt x="972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2"/>
            <p:cNvSpPr/>
            <p:nvPr/>
          </p:nvSpPr>
          <p:spPr>
            <a:xfrm>
              <a:off x="7370025" y="1952750"/>
              <a:ext cx="242275" cy="45950"/>
            </a:xfrm>
            <a:custGeom>
              <a:rect b="b" l="l" r="r" t="t"/>
              <a:pathLst>
                <a:path extrusionOk="0" h="1838" w="9691">
                  <a:moveTo>
                    <a:pt x="7316" y="0"/>
                  </a:moveTo>
                  <a:lnTo>
                    <a:pt x="7316" y="476"/>
                  </a:lnTo>
                  <a:cubicBezTo>
                    <a:pt x="7316" y="887"/>
                    <a:pt x="6999" y="1204"/>
                    <a:pt x="6587" y="1204"/>
                  </a:cubicBezTo>
                  <a:lnTo>
                    <a:pt x="0" y="1204"/>
                  </a:lnTo>
                  <a:cubicBezTo>
                    <a:pt x="95" y="1552"/>
                    <a:pt x="475" y="1837"/>
                    <a:pt x="855" y="1837"/>
                  </a:cubicBezTo>
                  <a:lnTo>
                    <a:pt x="9691" y="1837"/>
                  </a:lnTo>
                  <a:lnTo>
                    <a:pt x="96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2"/>
            <p:cNvSpPr/>
            <p:nvPr/>
          </p:nvSpPr>
          <p:spPr>
            <a:xfrm>
              <a:off x="7573500" y="1933750"/>
              <a:ext cx="83150" cy="83150"/>
            </a:xfrm>
            <a:custGeom>
              <a:rect b="b" l="l" r="r" t="t"/>
              <a:pathLst>
                <a:path extrusionOk="0" h="3326" w="3326">
                  <a:moveTo>
                    <a:pt x="1678" y="0"/>
                  </a:moveTo>
                  <a:cubicBezTo>
                    <a:pt x="760" y="0"/>
                    <a:pt x="0" y="760"/>
                    <a:pt x="0" y="1679"/>
                  </a:cubicBezTo>
                  <a:cubicBezTo>
                    <a:pt x="0" y="2597"/>
                    <a:pt x="760" y="3326"/>
                    <a:pt x="1678" y="3326"/>
                  </a:cubicBezTo>
                  <a:cubicBezTo>
                    <a:pt x="2597" y="3326"/>
                    <a:pt x="3325" y="2597"/>
                    <a:pt x="3325" y="1679"/>
                  </a:cubicBezTo>
                  <a:cubicBezTo>
                    <a:pt x="3325" y="760"/>
                    <a:pt x="2597" y="0"/>
                    <a:pt x="1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2"/>
            <p:cNvSpPr/>
            <p:nvPr/>
          </p:nvSpPr>
          <p:spPr>
            <a:xfrm>
              <a:off x="7579025" y="1939300"/>
              <a:ext cx="79200" cy="78400"/>
            </a:xfrm>
            <a:custGeom>
              <a:rect b="b" l="l" r="r" t="t"/>
              <a:pathLst>
                <a:path extrusionOk="0" h="3136" w="3168">
                  <a:moveTo>
                    <a:pt x="2218" y="0"/>
                  </a:moveTo>
                  <a:lnTo>
                    <a:pt x="2218" y="0"/>
                  </a:lnTo>
                  <a:cubicBezTo>
                    <a:pt x="2313" y="222"/>
                    <a:pt x="2408" y="475"/>
                    <a:pt x="2408" y="760"/>
                  </a:cubicBezTo>
                  <a:cubicBezTo>
                    <a:pt x="2408" y="1647"/>
                    <a:pt x="1647" y="2407"/>
                    <a:pt x="729" y="2407"/>
                  </a:cubicBezTo>
                  <a:cubicBezTo>
                    <a:pt x="476" y="2407"/>
                    <a:pt x="222" y="2344"/>
                    <a:pt x="1" y="2217"/>
                  </a:cubicBezTo>
                  <a:lnTo>
                    <a:pt x="1" y="2217"/>
                  </a:lnTo>
                  <a:cubicBezTo>
                    <a:pt x="254" y="2755"/>
                    <a:pt x="824" y="3135"/>
                    <a:pt x="1489" y="3135"/>
                  </a:cubicBezTo>
                  <a:cubicBezTo>
                    <a:pt x="2408" y="3135"/>
                    <a:pt x="3168" y="2375"/>
                    <a:pt x="3168" y="1457"/>
                  </a:cubicBezTo>
                  <a:cubicBezTo>
                    <a:pt x="3104" y="823"/>
                    <a:pt x="2756" y="285"/>
                    <a:pt x="2218" y="0"/>
                  </a:cubicBez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2"/>
            <p:cNvSpPr/>
            <p:nvPr/>
          </p:nvSpPr>
          <p:spPr>
            <a:xfrm>
              <a:off x="7525975" y="1814200"/>
              <a:ext cx="98200" cy="15075"/>
            </a:xfrm>
            <a:custGeom>
              <a:rect b="b" l="l" r="r" t="t"/>
              <a:pathLst>
                <a:path extrusionOk="0" h="603" w="3928">
                  <a:moveTo>
                    <a:pt x="1" y="0"/>
                  </a:moveTo>
                  <a:lnTo>
                    <a:pt x="1" y="602"/>
                  </a:lnTo>
                  <a:lnTo>
                    <a:pt x="3928" y="602"/>
                  </a:lnTo>
                  <a:lnTo>
                    <a:pt x="39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2"/>
            <p:cNvSpPr/>
            <p:nvPr/>
          </p:nvSpPr>
          <p:spPr>
            <a:xfrm>
              <a:off x="7465825" y="1809450"/>
              <a:ext cx="41975" cy="41975"/>
            </a:xfrm>
            <a:custGeom>
              <a:rect b="b" l="l" r="r" t="t"/>
              <a:pathLst>
                <a:path extrusionOk="0" h="1679" w="1679">
                  <a:moveTo>
                    <a:pt x="340" y="0"/>
                  </a:moveTo>
                  <a:cubicBezTo>
                    <a:pt x="269" y="0"/>
                    <a:pt x="190" y="32"/>
                    <a:pt x="127" y="95"/>
                  </a:cubicBezTo>
                  <a:cubicBezTo>
                    <a:pt x="0" y="159"/>
                    <a:pt x="0" y="349"/>
                    <a:pt x="127" y="475"/>
                  </a:cubicBezTo>
                  <a:lnTo>
                    <a:pt x="1140" y="1584"/>
                  </a:lnTo>
                  <a:cubicBezTo>
                    <a:pt x="1203" y="1616"/>
                    <a:pt x="1267" y="1679"/>
                    <a:pt x="1362" y="1679"/>
                  </a:cubicBezTo>
                  <a:cubicBezTo>
                    <a:pt x="1425" y="1679"/>
                    <a:pt x="1520" y="1616"/>
                    <a:pt x="1552" y="1584"/>
                  </a:cubicBezTo>
                  <a:cubicBezTo>
                    <a:pt x="1678" y="1521"/>
                    <a:pt x="1678" y="1299"/>
                    <a:pt x="1552" y="1204"/>
                  </a:cubicBezTo>
                  <a:lnTo>
                    <a:pt x="507" y="95"/>
                  </a:lnTo>
                  <a:cubicBezTo>
                    <a:pt x="475" y="32"/>
                    <a:pt x="412"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73"/>
          <p:cNvSpPr txBox="1"/>
          <p:nvPr>
            <p:ph idx="4" type="subTitle"/>
          </p:nvPr>
        </p:nvSpPr>
        <p:spPr>
          <a:xfrm>
            <a:off x="1446825" y="1723175"/>
            <a:ext cx="3379200" cy="504000"/>
          </a:xfrm>
          <a:prstGeom prst="rect">
            <a:avLst/>
          </a:prstGeom>
        </p:spPr>
        <p:txBody>
          <a:bodyPr anchorCtr="0" anchor="t" bIns="91425" lIns="90000" spcFirstLastPara="1" rIns="0" wrap="square" tIns="91425">
            <a:noAutofit/>
          </a:bodyPr>
          <a:lstStyle/>
          <a:p>
            <a:pPr indent="0" lvl="0" marL="0" rtl="0" algn="l">
              <a:spcBef>
                <a:spcPts val="0"/>
              </a:spcBef>
              <a:spcAft>
                <a:spcPts val="0"/>
              </a:spcAft>
              <a:buNone/>
            </a:pPr>
            <a:r>
              <a:rPr lang="en"/>
              <a:t>Power, Torque, savings, make of the car, Engine Specifications, Car Usage, Car Space</a:t>
            </a:r>
            <a:endParaRPr sz="1600"/>
          </a:p>
        </p:txBody>
      </p:sp>
      <p:sp>
        <p:nvSpPr>
          <p:cNvPr id="1416" name="Google Shape;1416;p73"/>
          <p:cNvSpPr txBox="1"/>
          <p:nvPr>
            <p:ph idx="2" type="subTitle"/>
          </p:nvPr>
        </p:nvSpPr>
        <p:spPr>
          <a:xfrm>
            <a:off x="1448517" y="1384775"/>
            <a:ext cx="3167700" cy="338400"/>
          </a:xfrm>
          <a:prstGeom prst="rect">
            <a:avLst/>
          </a:prstGeom>
        </p:spPr>
        <p:txBody>
          <a:bodyPr anchorCtr="0" anchor="ctr" bIns="91425" lIns="90000" spcFirstLastPara="1" rIns="0" wrap="square" tIns="91425">
            <a:noAutofit/>
          </a:bodyPr>
          <a:lstStyle/>
          <a:p>
            <a:pPr indent="0" lvl="0" marL="0" rtl="0" algn="l">
              <a:spcBef>
                <a:spcPts val="0"/>
              </a:spcBef>
              <a:spcAft>
                <a:spcPts val="0"/>
              </a:spcAft>
              <a:buNone/>
            </a:pPr>
            <a:r>
              <a:rPr lang="en"/>
              <a:t>Important features</a:t>
            </a:r>
            <a:endParaRPr/>
          </a:p>
        </p:txBody>
      </p:sp>
      <p:sp>
        <p:nvSpPr>
          <p:cNvPr id="1417" name="Google Shape;1417;p73"/>
          <p:cNvSpPr txBox="1"/>
          <p:nvPr>
            <p:ph idx="3" type="subTitle"/>
          </p:nvPr>
        </p:nvSpPr>
        <p:spPr>
          <a:xfrm>
            <a:off x="1446733" y="2574900"/>
            <a:ext cx="3169500" cy="338400"/>
          </a:xfrm>
          <a:prstGeom prst="rect">
            <a:avLst/>
          </a:prstGeom>
        </p:spPr>
        <p:txBody>
          <a:bodyPr anchorCtr="0" anchor="ctr" bIns="91425" lIns="90000" spcFirstLastPara="1" rIns="0" wrap="square" tIns="91425">
            <a:noAutofit/>
          </a:bodyPr>
          <a:lstStyle/>
          <a:p>
            <a:pPr indent="0" lvl="0" marL="0" rtl="0" algn="l">
              <a:spcBef>
                <a:spcPts val="0"/>
              </a:spcBef>
              <a:spcAft>
                <a:spcPts val="0"/>
              </a:spcAft>
              <a:buNone/>
            </a:pPr>
            <a:r>
              <a:rPr lang="en"/>
              <a:t>Conclusion</a:t>
            </a:r>
            <a:endParaRPr/>
          </a:p>
        </p:txBody>
      </p:sp>
      <p:sp>
        <p:nvSpPr>
          <p:cNvPr id="1418" name="Google Shape;1418;p73"/>
          <p:cNvSpPr txBox="1"/>
          <p:nvPr>
            <p:ph idx="1" type="subTitle"/>
          </p:nvPr>
        </p:nvSpPr>
        <p:spPr>
          <a:xfrm>
            <a:off x="1448426" y="2913300"/>
            <a:ext cx="3169500" cy="1046700"/>
          </a:xfrm>
          <a:prstGeom prst="rect">
            <a:avLst/>
          </a:prstGeom>
        </p:spPr>
        <p:txBody>
          <a:bodyPr anchorCtr="0" anchor="t" bIns="91425" lIns="90000" spcFirstLastPara="1" rIns="0" wrap="square" tIns="91425">
            <a:spAutoFit/>
          </a:bodyPr>
          <a:lstStyle/>
          <a:p>
            <a:pPr indent="0" lvl="0" marL="0" rtl="0" algn="l">
              <a:spcBef>
                <a:spcPts val="0"/>
              </a:spcBef>
              <a:spcAft>
                <a:spcPts val="0"/>
              </a:spcAft>
              <a:buNone/>
            </a:pPr>
            <a:r>
              <a:rPr lang="en"/>
              <a:t>K</a:t>
            </a:r>
            <a:r>
              <a:rPr lang="en"/>
              <a:t>eep the </a:t>
            </a:r>
            <a:r>
              <a:rPr b="1" lang="en"/>
              <a:t>information</a:t>
            </a:r>
            <a:r>
              <a:rPr lang="en"/>
              <a:t> of each car to these </a:t>
            </a:r>
            <a:r>
              <a:rPr b="1" lang="en"/>
              <a:t>few variables </a:t>
            </a:r>
            <a:r>
              <a:rPr lang="en"/>
              <a:t>to achieve an </a:t>
            </a:r>
            <a:r>
              <a:rPr b="1" lang="en"/>
              <a:t>efficient</a:t>
            </a:r>
            <a:r>
              <a:rPr lang="en"/>
              <a:t> market.</a:t>
            </a:r>
            <a:endParaRPr/>
          </a:p>
          <a:p>
            <a:pPr indent="0" lvl="0" marL="0" rtl="0" algn="l">
              <a:spcBef>
                <a:spcPts val="0"/>
              </a:spcBef>
              <a:spcAft>
                <a:spcPts val="0"/>
              </a:spcAft>
              <a:buNone/>
            </a:pPr>
            <a:r>
              <a:t/>
            </a:r>
            <a:endParaRPr/>
          </a:p>
        </p:txBody>
      </p:sp>
      <p:sp>
        <p:nvSpPr>
          <p:cNvPr id="1419" name="Google Shape;1419;p73"/>
          <p:cNvSpPr txBox="1"/>
          <p:nvPr>
            <p:ph type="title"/>
          </p:nvPr>
        </p:nvSpPr>
        <p:spPr>
          <a:xfrm>
            <a:off x="720000" y="540000"/>
            <a:ext cx="7704000" cy="6768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Data Driven Insights</a:t>
            </a:r>
            <a:endParaRPr/>
          </a:p>
        </p:txBody>
      </p:sp>
      <p:grpSp>
        <p:nvGrpSpPr>
          <p:cNvPr id="1420" name="Google Shape;1420;p73"/>
          <p:cNvGrpSpPr/>
          <p:nvPr/>
        </p:nvGrpSpPr>
        <p:grpSpPr>
          <a:xfrm>
            <a:off x="3474181" y="1891146"/>
            <a:ext cx="4949747" cy="2713454"/>
            <a:chOff x="1934050" y="637575"/>
            <a:chExt cx="1866350" cy="1023250"/>
          </a:xfrm>
        </p:grpSpPr>
        <p:sp>
          <p:nvSpPr>
            <p:cNvPr id="1421" name="Google Shape;1421;p73"/>
            <p:cNvSpPr/>
            <p:nvPr/>
          </p:nvSpPr>
          <p:spPr>
            <a:xfrm>
              <a:off x="2944775" y="1448975"/>
              <a:ext cx="755575" cy="27550"/>
            </a:xfrm>
            <a:custGeom>
              <a:rect b="b" l="l" r="r" t="t"/>
              <a:pathLst>
                <a:path extrusionOk="0" h="1102" w="30223">
                  <a:moveTo>
                    <a:pt x="0" y="1"/>
                  </a:moveTo>
                  <a:lnTo>
                    <a:pt x="0" y="735"/>
                  </a:lnTo>
                  <a:cubicBezTo>
                    <a:pt x="0" y="935"/>
                    <a:pt x="167" y="1101"/>
                    <a:pt x="367" y="1101"/>
                  </a:cubicBezTo>
                  <a:lnTo>
                    <a:pt x="29755" y="1101"/>
                  </a:lnTo>
                  <a:cubicBezTo>
                    <a:pt x="30022" y="1101"/>
                    <a:pt x="30189" y="901"/>
                    <a:pt x="30222" y="668"/>
                  </a:cubicBezTo>
                  <a:lnTo>
                    <a:pt x="30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3"/>
            <p:cNvSpPr/>
            <p:nvPr/>
          </p:nvSpPr>
          <p:spPr>
            <a:xfrm>
              <a:off x="2174225" y="1337225"/>
              <a:ext cx="330250" cy="176000"/>
            </a:xfrm>
            <a:custGeom>
              <a:rect b="b" l="l" r="r" t="t"/>
              <a:pathLst>
                <a:path extrusionOk="0" h="7040" w="13210">
                  <a:moveTo>
                    <a:pt x="9607" y="1"/>
                  </a:moveTo>
                  <a:lnTo>
                    <a:pt x="0" y="4504"/>
                  </a:lnTo>
                  <a:lnTo>
                    <a:pt x="0" y="7039"/>
                  </a:lnTo>
                  <a:lnTo>
                    <a:pt x="13210" y="2736"/>
                  </a:lnTo>
                  <a:lnTo>
                    <a:pt x="96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3"/>
            <p:cNvSpPr/>
            <p:nvPr/>
          </p:nvSpPr>
          <p:spPr>
            <a:xfrm>
              <a:off x="2172550" y="1335575"/>
              <a:ext cx="330275" cy="177650"/>
            </a:xfrm>
            <a:custGeom>
              <a:rect b="b" l="l" r="r" t="t"/>
              <a:pathLst>
                <a:path extrusionOk="0" h="7106" w="13211">
                  <a:moveTo>
                    <a:pt x="9608" y="0"/>
                  </a:moveTo>
                  <a:lnTo>
                    <a:pt x="7906" y="801"/>
                  </a:lnTo>
                  <a:lnTo>
                    <a:pt x="7840" y="2802"/>
                  </a:lnTo>
                  <a:cubicBezTo>
                    <a:pt x="7773" y="3302"/>
                    <a:pt x="7506" y="3736"/>
                    <a:pt x="7006" y="3903"/>
                  </a:cubicBezTo>
                  <a:lnTo>
                    <a:pt x="2102" y="5471"/>
                  </a:lnTo>
                  <a:cubicBezTo>
                    <a:pt x="2025" y="5500"/>
                    <a:pt x="1945" y="5514"/>
                    <a:pt x="1867" y="5514"/>
                  </a:cubicBezTo>
                  <a:cubicBezTo>
                    <a:pt x="1503" y="5514"/>
                    <a:pt x="1150" y="5221"/>
                    <a:pt x="1068" y="4837"/>
                  </a:cubicBezTo>
                  <a:lnTo>
                    <a:pt x="935" y="4103"/>
                  </a:lnTo>
                  <a:lnTo>
                    <a:pt x="1" y="4570"/>
                  </a:lnTo>
                  <a:lnTo>
                    <a:pt x="1" y="6171"/>
                  </a:lnTo>
                  <a:lnTo>
                    <a:pt x="1" y="7105"/>
                  </a:lnTo>
                  <a:lnTo>
                    <a:pt x="1268" y="6672"/>
                  </a:lnTo>
                  <a:lnTo>
                    <a:pt x="13210" y="2802"/>
                  </a:lnTo>
                  <a:lnTo>
                    <a:pt x="12410" y="2135"/>
                  </a:lnTo>
                  <a:lnTo>
                    <a:pt x="9608" y="0"/>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3"/>
            <p:cNvSpPr/>
            <p:nvPr/>
          </p:nvSpPr>
          <p:spPr>
            <a:xfrm>
              <a:off x="1934875" y="1383850"/>
              <a:ext cx="267725" cy="237025"/>
            </a:xfrm>
            <a:custGeom>
              <a:rect b="b" l="l" r="r" t="t"/>
              <a:pathLst>
                <a:path extrusionOk="0" h="9481" w="10709">
                  <a:moveTo>
                    <a:pt x="9140" y="0"/>
                  </a:moveTo>
                  <a:cubicBezTo>
                    <a:pt x="9118" y="0"/>
                    <a:pt x="9096" y="1"/>
                    <a:pt x="9074" y="4"/>
                  </a:cubicBezTo>
                  <a:lnTo>
                    <a:pt x="5538" y="504"/>
                  </a:lnTo>
                  <a:cubicBezTo>
                    <a:pt x="5238" y="538"/>
                    <a:pt x="5038" y="738"/>
                    <a:pt x="4938" y="1005"/>
                  </a:cubicBezTo>
                  <a:lnTo>
                    <a:pt x="4738" y="1672"/>
                  </a:lnTo>
                  <a:cubicBezTo>
                    <a:pt x="4704" y="1772"/>
                    <a:pt x="4671" y="1872"/>
                    <a:pt x="4571" y="1972"/>
                  </a:cubicBezTo>
                  <a:lnTo>
                    <a:pt x="201" y="8010"/>
                  </a:lnTo>
                  <a:cubicBezTo>
                    <a:pt x="68" y="8176"/>
                    <a:pt x="1" y="8376"/>
                    <a:pt x="34" y="8577"/>
                  </a:cubicBezTo>
                  <a:lnTo>
                    <a:pt x="68" y="8843"/>
                  </a:lnTo>
                  <a:cubicBezTo>
                    <a:pt x="99" y="9221"/>
                    <a:pt x="457" y="9480"/>
                    <a:pt x="834" y="9480"/>
                  </a:cubicBezTo>
                  <a:cubicBezTo>
                    <a:pt x="856" y="9480"/>
                    <a:pt x="879" y="9479"/>
                    <a:pt x="902" y="9477"/>
                  </a:cubicBezTo>
                  <a:lnTo>
                    <a:pt x="10208" y="8343"/>
                  </a:lnTo>
                  <a:cubicBezTo>
                    <a:pt x="10508" y="8310"/>
                    <a:pt x="10709" y="8010"/>
                    <a:pt x="10709" y="7676"/>
                  </a:cubicBezTo>
                  <a:lnTo>
                    <a:pt x="9708" y="437"/>
                  </a:lnTo>
                  <a:cubicBezTo>
                    <a:pt x="9677" y="190"/>
                    <a:pt x="9417" y="0"/>
                    <a:pt x="9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3"/>
            <p:cNvSpPr/>
            <p:nvPr/>
          </p:nvSpPr>
          <p:spPr>
            <a:xfrm>
              <a:off x="1934050" y="1563225"/>
              <a:ext cx="268550" cy="56375"/>
            </a:xfrm>
            <a:custGeom>
              <a:rect b="b" l="l" r="r" t="t"/>
              <a:pathLst>
                <a:path extrusionOk="0" h="2255" w="10742">
                  <a:moveTo>
                    <a:pt x="10608" y="1"/>
                  </a:moveTo>
                  <a:cubicBezTo>
                    <a:pt x="10541" y="134"/>
                    <a:pt x="10408" y="234"/>
                    <a:pt x="10241" y="234"/>
                  </a:cubicBezTo>
                  <a:lnTo>
                    <a:pt x="935" y="1368"/>
                  </a:lnTo>
                  <a:cubicBezTo>
                    <a:pt x="910" y="1371"/>
                    <a:pt x="886" y="1372"/>
                    <a:pt x="862" y="1372"/>
                  </a:cubicBezTo>
                  <a:cubicBezTo>
                    <a:pt x="553" y="1372"/>
                    <a:pt x="258" y="1180"/>
                    <a:pt x="134" y="901"/>
                  </a:cubicBezTo>
                  <a:cubicBezTo>
                    <a:pt x="67" y="1035"/>
                    <a:pt x="1" y="1201"/>
                    <a:pt x="67" y="1368"/>
                  </a:cubicBezTo>
                  <a:lnTo>
                    <a:pt x="101" y="1602"/>
                  </a:lnTo>
                  <a:cubicBezTo>
                    <a:pt x="130" y="1979"/>
                    <a:pt x="411" y="2255"/>
                    <a:pt x="769" y="2255"/>
                  </a:cubicBezTo>
                  <a:cubicBezTo>
                    <a:pt x="822" y="2255"/>
                    <a:pt x="878" y="2249"/>
                    <a:pt x="935" y="2236"/>
                  </a:cubicBezTo>
                  <a:lnTo>
                    <a:pt x="10241" y="1101"/>
                  </a:lnTo>
                  <a:cubicBezTo>
                    <a:pt x="10508" y="1068"/>
                    <a:pt x="10742" y="768"/>
                    <a:pt x="10675" y="501"/>
                  </a:cubicBezTo>
                  <a:lnTo>
                    <a:pt x="10608" y="1"/>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3"/>
            <p:cNvSpPr/>
            <p:nvPr/>
          </p:nvSpPr>
          <p:spPr>
            <a:xfrm>
              <a:off x="3504350" y="939450"/>
              <a:ext cx="221000" cy="127625"/>
            </a:xfrm>
            <a:custGeom>
              <a:rect b="b" l="l" r="r" t="t"/>
              <a:pathLst>
                <a:path extrusionOk="0" h="5105" w="8840">
                  <a:moveTo>
                    <a:pt x="667" y="0"/>
                  </a:moveTo>
                  <a:cubicBezTo>
                    <a:pt x="300" y="0"/>
                    <a:pt x="0" y="301"/>
                    <a:pt x="0" y="668"/>
                  </a:cubicBezTo>
                  <a:lnTo>
                    <a:pt x="0" y="3236"/>
                  </a:lnTo>
                  <a:lnTo>
                    <a:pt x="8840" y="5104"/>
                  </a:lnTo>
                  <a:lnTo>
                    <a:pt x="8840" y="1501"/>
                  </a:lnTo>
                  <a:cubicBezTo>
                    <a:pt x="8840" y="1235"/>
                    <a:pt x="8673" y="934"/>
                    <a:pt x="8473" y="768"/>
                  </a:cubicBezTo>
                  <a:lnTo>
                    <a:pt x="7806" y="234"/>
                  </a:lnTo>
                  <a:cubicBezTo>
                    <a:pt x="7606" y="100"/>
                    <a:pt x="7372" y="0"/>
                    <a:pt x="71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3"/>
            <p:cNvSpPr/>
            <p:nvPr/>
          </p:nvSpPr>
          <p:spPr>
            <a:xfrm>
              <a:off x="3504350" y="981150"/>
              <a:ext cx="220175" cy="85925"/>
            </a:xfrm>
            <a:custGeom>
              <a:rect b="b" l="l" r="r" t="t"/>
              <a:pathLst>
                <a:path extrusionOk="0" h="3437" w="8807">
                  <a:moveTo>
                    <a:pt x="0" y="0"/>
                  </a:moveTo>
                  <a:lnTo>
                    <a:pt x="0" y="1568"/>
                  </a:lnTo>
                  <a:lnTo>
                    <a:pt x="8806" y="3436"/>
                  </a:lnTo>
                  <a:lnTo>
                    <a:pt x="8806" y="2469"/>
                  </a:lnTo>
                  <a:lnTo>
                    <a:pt x="801" y="100"/>
                  </a:lnTo>
                  <a:cubicBezTo>
                    <a:pt x="601" y="67"/>
                    <a:pt x="367" y="0"/>
                    <a:pt x="134" y="0"/>
                  </a:cubicBez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3"/>
            <p:cNvSpPr/>
            <p:nvPr/>
          </p:nvSpPr>
          <p:spPr>
            <a:xfrm>
              <a:off x="2915575" y="680925"/>
              <a:ext cx="578775" cy="398650"/>
            </a:xfrm>
            <a:custGeom>
              <a:rect b="b" l="l" r="r" t="t"/>
              <a:pathLst>
                <a:path extrusionOk="0" h="15946" w="23151">
                  <a:moveTo>
                    <a:pt x="3370" y="1"/>
                  </a:moveTo>
                  <a:lnTo>
                    <a:pt x="1" y="15945"/>
                  </a:lnTo>
                  <a:lnTo>
                    <a:pt x="23151" y="13677"/>
                  </a:lnTo>
                  <a:lnTo>
                    <a:pt x="219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3"/>
            <p:cNvSpPr/>
            <p:nvPr/>
          </p:nvSpPr>
          <p:spPr>
            <a:xfrm>
              <a:off x="2965625" y="722625"/>
              <a:ext cx="346925" cy="328600"/>
            </a:xfrm>
            <a:custGeom>
              <a:rect b="b" l="l" r="r" t="t"/>
              <a:pathLst>
                <a:path extrusionOk="0" h="13144" w="13877">
                  <a:moveTo>
                    <a:pt x="3803" y="1"/>
                  </a:moveTo>
                  <a:cubicBezTo>
                    <a:pt x="3203" y="1"/>
                    <a:pt x="2702" y="434"/>
                    <a:pt x="2636" y="1001"/>
                  </a:cubicBezTo>
                  <a:lnTo>
                    <a:pt x="0" y="13143"/>
                  </a:lnTo>
                  <a:lnTo>
                    <a:pt x="13877" y="11676"/>
                  </a:lnTo>
                  <a:lnTo>
                    <a:pt x="1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3"/>
            <p:cNvSpPr/>
            <p:nvPr/>
          </p:nvSpPr>
          <p:spPr>
            <a:xfrm>
              <a:off x="3321700" y="722625"/>
              <a:ext cx="128450" cy="290225"/>
            </a:xfrm>
            <a:custGeom>
              <a:rect b="b" l="l" r="r" t="t"/>
              <a:pathLst>
                <a:path extrusionOk="0" h="11609" w="5138">
                  <a:moveTo>
                    <a:pt x="1" y="1"/>
                  </a:moveTo>
                  <a:lnTo>
                    <a:pt x="1335" y="11609"/>
                  </a:lnTo>
                  <a:lnTo>
                    <a:pt x="5138" y="11409"/>
                  </a:lnTo>
                  <a:lnTo>
                    <a:pt x="4271" y="1101"/>
                  </a:lnTo>
                  <a:cubicBezTo>
                    <a:pt x="4237" y="468"/>
                    <a:pt x="3704" y="1"/>
                    <a:pt x="3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3"/>
            <p:cNvSpPr/>
            <p:nvPr/>
          </p:nvSpPr>
          <p:spPr>
            <a:xfrm>
              <a:off x="2965625" y="921925"/>
              <a:ext cx="147625" cy="129300"/>
            </a:xfrm>
            <a:custGeom>
              <a:rect b="b" l="l" r="r" t="t"/>
              <a:pathLst>
                <a:path extrusionOk="0" h="5172" w="5905">
                  <a:moveTo>
                    <a:pt x="1068" y="1"/>
                  </a:moveTo>
                  <a:lnTo>
                    <a:pt x="0" y="5171"/>
                  </a:lnTo>
                  <a:lnTo>
                    <a:pt x="5905" y="4537"/>
                  </a:lnTo>
                  <a:lnTo>
                    <a:pt x="5905" y="2970"/>
                  </a:lnTo>
                  <a:cubicBezTo>
                    <a:pt x="5905" y="2536"/>
                    <a:pt x="5571" y="2202"/>
                    <a:pt x="5171" y="2202"/>
                  </a:cubicBezTo>
                  <a:lnTo>
                    <a:pt x="4337" y="2202"/>
                  </a:lnTo>
                  <a:cubicBezTo>
                    <a:pt x="4070" y="2202"/>
                    <a:pt x="3836" y="2136"/>
                    <a:pt x="3636" y="1969"/>
                  </a:cubicBezTo>
                  <a:lnTo>
                    <a:pt x="1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3"/>
            <p:cNvSpPr/>
            <p:nvPr/>
          </p:nvSpPr>
          <p:spPr>
            <a:xfrm>
              <a:off x="3037350" y="908175"/>
              <a:ext cx="59225" cy="58200"/>
            </a:xfrm>
            <a:custGeom>
              <a:rect b="b" l="l" r="r" t="t"/>
              <a:pathLst>
                <a:path extrusionOk="0" h="2328" w="2369">
                  <a:moveTo>
                    <a:pt x="250" y="1"/>
                  </a:moveTo>
                  <a:cubicBezTo>
                    <a:pt x="184" y="1"/>
                    <a:pt x="117" y="17"/>
                    <a:pt x="67" y="51"/>
                  </a:cubicBezTo>
                  <a:cubicBezTo>
                    <a:pt x="0" y="151"/>
                    <a:pt x="0" y="317"/>
                    <a:pt x="67" y="384"/>
                  </a:cubicBezTo>
                  <a:lnTo>
                    <a:pt x="1968" y="2252"/>
                  </a:lnTo>
                  <a:cubicBezTo>
                    <a:pt x="2002" y="2302"/>
                    <a:pt x="2060" y="2327"/>
                    <a:pt x="2122" y="2327"/>
                  </a:cubicBezTo>
                  <a:cubicBezTo>
                    <a:pt x="2185" y="2327"/>
                    <a:pt x="2252" y="2302"/>
                    <a:pt x="2302" y="2252"/>
                  </a:cubicBezTo>
                  <a:cubicBezTo>
                    <a:pt x="2368" y="2185"/>
                    <a:pt x="2368" y="2019"/>
                    <a:pt x="2302" y="1919"/>
                  </a:cubicBezTo>
                  <a:lnTo>
                    <a:pt x="434" y="51"/>
                  </a:lnTo>
                  <a:cubicBezTo>
                    <a:pt x="384" y="17"/>
                    <a:pt x="317" y="1"/>
                    <a:pt x="2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3"/>
            <p:cNvSpPr/>
            <p:nvPr/>
          </p:nvSpPr>
          <p:spPr>
            <a:xfrm>
              <a:off x="3033175" y="933600"/>
              <a:ext cx="37550" cy="37550"/>
            </a:xfrm>
            <a:custGeom>
              <a:rect b="b" l="l" r="r" t="t"/>
              <a:pathLst>
                <a:path extrusionOk="0" h="1502" w="1502">
                  <a:moveTo>
                    <a:pt x="1235" y="1"/>
                  </a:moveTo>
                  <a:lnTo>
                    <a:pt x="0" y="1235"/>
                  </a:lnTo>
                  <a:lnTo>
                    <a:pt x="267" y="1502"/>
                  </a:lnTo>
                  <a:lnTo>
                    <a:pt x="1501" y="268"/>
                  </a:lnTo>
                  <a:lnTo>
                    <a:pt x="1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3"/>
            <p:cNvSpPr/>
            <p:nvPr/>
          </p:nvSpPr>
          <p:spPr>
            <a:xfrm>
              <a:off x="2986475" y="722625"/>
              <a:ext cx="463675" cy="319425"/>
            </a:xfrm>
            <a:custGeom>
              <a:rect b="b" l="l" r="r" t="t"/>
              <a:pathLst>
                <a:path extrusionOk="0" h="12777" w="18547">
                  <a:moveTo>
                    <a:pt x="15578" y="1"/>
                  </a:moveTo>
                  <a:lnTo>
                    <a:pt x="13577" y="2002"/>
                  </a:lnTo>
                  <a:lnTo>
                    <a:pt x="13844" y="4304"/>
                  </a:lnTo>
                  <a:lnTo>
                    <a:pt x="17479" y="668"/>
                  </a:lnTo>
                  <a:cubicBezTo>
                    <a:pt x="17346" y="267"/>
                    <a:pt x="16912" y="1"/>
                    <a:pt x="16479" y="1"/>
                  </a:cubicBezTo>
                  <a:close/>
                  <a:moveTo>
                    <a:pt x="2969" y="1"/>
                  </a:moveTo>
                  <a:cubicBezTo>
                    <a:pt x="2369" y="1"/>
                    <a:pt x="1868" y="434"/>
                    <a:pt x="1802" y="1001"/>
                  </a:cubicBezTo>
                  <a:lnTo>
                    <a:pt x="0" y="9207"/>
                  </a:lnTo>
                  <a:lnTo>
                    <a:pt x="9174" y="34"/>
                  </a:lnTo>
                  <a:lnTo>
                    <a:pt x="2969" y="34"/>
                  </a:lnTo>
                  <a:lnTo>
                    <a:pt x="2969" y="1"/>
                  </a:lnTo>
                  <a:close/>
                  <a:moveTo>
                    <a:pt x="17880" y="3570"/>
                  </a:moveTo>
                  <a:lnTo>
                    <a:pt x="14244" y="7172"/>
                  </a:lnTo>
                  <a:lnTo>
                    <a:pt x="14744" y="11609"/>
                  </a:lnTo>
                  <a:lnTo>
                    <a:pt x="18547" y="11409"/>
                  </a:lnTo>
                  <a:lnTo>
                    <a:pt x="17880" y="3570"/>
                  </a:lnTo>
                  <a:close/>
                  <a:moveTo>
                    <a:pt x="12809" y="8640"/>
                  </a:moveTo>
                  <a:lnTo>
                    <a:pt x="9340" y="12109"/>
                  </a:lnTo>
                  <a:lnTo>
                    <a:pt x="13043" y="11709"/>
                  </a:lnTo>
                  <a:lnTo>
                    <a:pt x="12809" y="8640"/>
                  </a:lnTo>
                  <a:close/>
                  <a:moveTo>
                    <a:pt x="12376" y="3236"/>
                  </a:moveTo>
                  <a:lnTo>
                    <a:pt x="2836" y="12776"/>
                  </a:lnTo>
                  <a:lnTo>
                    <a:pt x="5704" y="12476"/>
                  </a:lnTo>
                  <a:lnTo>
                    <a:pt x="12576" y="5638"/>
                  </a:lnTo>
                  <a:lnTo>
                    <a:pt x="12376" y="3236"/>
                  </a:lnTo>
                  <a:close/>
                </a:path>
              </a:pathLst>
            </a:custGeom>
            <a:solidFill>
              <a:srgbClr val="FFFFFF">
                <a:alpha val="20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3"/>
            <p:cNvSpPr/>
            <p:nvPr/>
          </p:nvSpPr>
          <p:spPr>
            <a:xfrm>
              <a:off x="2873900" y="997825"/>
              <a:ext cx="909000" cy="452025"/>
            </a:xfrm>
            <a:custGeom>
              <a:rect b="b" l="l" r="r" t="t"/>
              <a:pathLst>
                <a:path extrusionOk="0" h="18081" w="36360">
                  <a:moveTo>
                    <a:pt x="7839" y="0"/>
                  </a:moveTo>
                  <a:cubicBezTo>
                    <a:pt x="7505" y="0"/>
                    <a:pt x="7205" y="67"/>
                    <a:pt x="6905" y="167"/>
                  </a:cubicBezTo>
                  <a:lnTo>
                    <a:pt x="1368" y="2569"/>
                  </a:lnTo>
                  <a:cubicBezTo>
                    <a:pt x="534" y="2936"/>
                    <a:pt x="0" y="3770"/>
                    <a:pt x="0" y="4670"/>
                  </a:cubicBezTo>
                  <a:lnTo>
                    <a:pt x="0" y="15778"/>
                  </a:lnTo>
                  <a:cubicBezTo>
                    <a:pt x="0" y="17013"/>
                    <a:pt x="1034" y="18080"/>
                    <a:pt x="2302" y="18080"/>
                  </a:cubicBezTo>
                  <a:lnTo>
                    <a:pt x="34058" y="18080"/>
                  </a:lnTo>
                  <a:cubicBezTo>
                    <a:pt x="35359" y="18080"/>
                    <a:pt x="36359" y="17013"/>
                    <a:pt x="36359" y="15678"/>
                  </a:cubicBezTo>
                  <a:lnTo>
                    <a:pt x="36359" y="4837"/>
                  </a:lnTo>
                  <a:cubicBezTo>
                    <a:pt x="36359" y="3803"/>
                    <a:pt x="35692" y="2936"/>
                    <a:pt x="34725" y="2636"/>
                  </a:cubicBezTo>
                  <a:lnTo>
                    <a:pt x="26019" y="100"/>
                  </a:lnTo>
                  <a:cubicBezTo>
                    <a:pt x="25752" y="34"/>
                    <a:pt x="25552" y="0"/>
                    <a:pt x="253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3"/>
            <p:cNvSpPr/>
            <p:nvPr/>
          </p:nvSpPr>
          <p:spPr>
            <a:xfrm>
              <a:off x="2873900" y="1238825"/>
              <a:ext cx="908175" cy="209350"/>
            </a:xfrm>
            <a:custGeom>
              <a:rect b="b" l="l" r="r" t="t"/>
              <a:pathLst>
                <a:path extrusionOk="0" h="8374" w="36327">
                  <a:moveTo>
                    <a:pt x="20014" y="1"/>
                  </a:moveTo>
                  <a:cubicBezTo>
                    <a:pt x="16845" y="1"/>
                    <a:pt x="14043" y="1602"/>
                    <a:pt x="12376" y="4004"/>
                  </a:cubicBezTo>
                  <a:cubicBezTo>
                    <a:pt x="11508" y="5304"/>
                    <a:pt x="10074" y="6105"/>
                    <a:pt x="8540" y="6105"/>
                  </a:cubicBezTo>
                  <a:lnTo>
                    <a:pt x="2302" y="6105"/>
                  </a:lnTo>
                  <a:cubicBezTo>
                    <a:pt x="1034" y="6105"/>
                    <a:pt x="0" y="5038"/>
                    <a:pt x="0" y="3803"/>
                  </a:cubicBezTo>
                  <a:lnTo>
                    <a:pt x="0" y="6105"/>
                  </a:lnTo>
                  <a:cubicBezTo>
                    <a:pt x="0" y="7339"/>
                    <a:pt x="1034" y="8373"/>
                    <a:pt x="2302" y="8373"/>
                  </a:cubicBezTo>
                  <a:lnTo>
                    <a:pt x="34024" y="8373"/>
                  </a:lnTo>
                  <a:cubicBezTo>
                    <a:pt x="35259" y="8373"/>
                    <a:pt x="36326" y="7339"/>
                    <a:pt x="36326" y="6105"/>
                  </a:cubicBezTo>
                  <a:lnTo>
                    <a:pt x="36326" y="3803"/>
                  </a:lnTo>
                  <a:lnTo>
                    <a:pt x="36326" y="835"/>
                  </a:lnTo>
                  <a:lnTo>
                    <a:pt x="29021" y="835"/>
                  </a:lnTo>
                  <a:cubicBezTo>
                    <a:pt x="28821" y="835"/>
                    <a:pt x="28654" y="1001"/>
                    <a:pt x="28654" y="1202"/>
                  </a:cubicBezTo>
                  <a:lnTo>
                    <a:pt x="28654" y="3537"/>
                  </a:lnTo>
                  <a:cubicBezTo>
                    <a:pt x="28654" y="3910"/>
                    <a:pt x="28358" y="4128"/>
                    <a:pt x="28053" y="4128"/>
                  </a:cubicBezTo>
                  <a:cubicBezTo>
                    <a:pt x="27868" y="4128"/>
                    <a:pt x="27679" y="4047"/>
                    <a:pt x="27553" y="3870"/>
                  </a:cubicBezTo>
                  <a:cubicBezTo>
                    <a:pt x="25885" y="1502"/>
                    <a:pt x="23150" y="1"/>
                    <a:pt x="20014" y="1"/>
                  </a:cubicBez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3"/>
            <p:cNvSpPr/>
            <p:nvPr/>
          </p:nvSpPr>
          <p:spPr>
            <a:xfrm>
              <a:off x="3599400" y="1268850"/>
              <a:ext cx="200175" cy="186825"/>
            </a:xfrm>
            <a:custGeom>
              <a:rect b="b" l="l" r="r" t="t"/>
              <a:pathLst>
                <a:path extrusionOk="0" h="7473" w="8007">
                  <a:moveTo>
                    <a:pt x="334" y="1"/>
                  </a:moveTo>
                  <a:cubicBezTo>
                    <a:pt x="168" y="1"/>
                    <a:pt x="1" y="134"/>
                    <a:pt x="1" y="334"/>
                  </a:cubicBezTo>
                  <a:lnTo>
                    <a:pt x="1" y="7139"/>
                  </a:lnTo>
                  <a:cubicBezTo>
                    <a:pt x="1" y="7339"/>
                    <a:pt x="168" y="7473"/>
                    <a:pt x="334" y="7473"/>
                  </a:cubicBezTo>
                  <a:lnTo>
                    <a:pt x="6139" y="7473"/>
                  </a:lnTo>
                  <a:cubicBezTo>
                    <a:pt x="6205" y="7473"/>
                    <a:pt x="6305" y="7439"/>
                    <a:pt x="6372" y="7406"/>
                  </a:cubicBezTo>
                  <a:lnTo>
                    <a:pt x="7906" y="5838"/>
                  </a:lnTo>
                  <a:cubicBezTo>
                    <a:pt x="8007" y="5771"/>
                    <a:pt x="8007" y="5671"/>
                    <a:pt x="8007" y="5605"/>
                  </a:cubicBezTo>
                  <a:lnTo>
                    <a:pt x="8007" y="334"/>
                  </a:lnTo>
                  <a:cubicBezTo>
                    <a:pt x="8007" y="134"/>
                    <a:pt x="7840" y="1"/>
                    <a:pt x="76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3"/>
            <p:cNvSpPr/>
            <p:nvPr/>
          </p:nvSpPr>
          <p:spPr>
            <a:xfrm>
              <a:off x="3599400" y="1268850"/>
              <a:ext cx="201000" cy="186000"/>
            </a:xfrm>
            <a:custGeom>
              <a:rect b="b" l="l" r="r" t="t"/>
              <a:pathLst>
                <a:path extrusionOk="0" h="7440" w="8040">
                  <a:moveTo>
                    <a:pt x="5071" y="1"/>
                  </a:moveTo>
                  <a:lnTo>
                    <a:pt x="5071" y="2969"/>
                  </a:lnTo>
                  <a:cubicBezTo>
                    <a:pt x="5071" y="3069"/>
                    <a:pt x="5038" y="3136"/>
                    <a:pt x="5004" y="3236"/>
                  </a:cubicBezTo>
                  <a:lnTo>
                    <a:pt x="3470" y="4771"/>
                  </a:lnTo>
                  <a:cubicBezTo>
                    <a:pt x="3370" y="4837"/>
                    <a:pt x="3303" y="4837"/>
                    <a:pt x="3203" y="4837"/>
                  </a:cubicBezTo>
                  <a:lnTo>
                    <a:pt x="1" y="4837"/>
                  </a:lnTo>
                  <a:lnTo>
                    <a:pt x="1" y="7106"/>
                  </a:lnTo>
                  <a:cubicBezTo>
                    <a:pt x="1" y="7306"/>
                    <a:pt x="168" y="7439"/>
                    <a:pt x="334" y="7439"/>
                  </a:cubicBezTo>
                  <a:lnTo>
                    <a:pt x="6139" y="7439"/>
                  </a:lnTo>
                  <a:cubicBezTo>
                    <a:pt x="6205" y="7439"/>
                    <a:pt x="6305" y="7406"/>
                    <a:pt x="6372" y="7339"/>
                  </a:cubicBezTo>
                  <a:lnTo>
                    <a:pt x="7906" y="5805"/>
                  </a:lnTo>
                  <a:cubicBezTo>
                    <a:pt x="8007" y="5738"/>
                    <a:pt x="8007" y="5638"/>
                    <a:pt x="8007" y="5571"/>
                  </a:cubicBezTo>
                  <a:lnTo>
                    <a:pt x="8007" y="334"/>
                  </a:lnTo>
                  <a:cubicBezTo>
                    <a:pt x="8040" y="134"/>
                    <a:pt x="7873" y="1"/>
                    <a:pt x="7673" y="1"/>
                  </a:cubicBezTo>
                  <a:close/>
                </a:path>
              </a:pathLst>
            </a:custGeom>
            <a:solidFill>
              <a:srgbClr val="FC800D">
                <a:alpha val="1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3"/>
            <p:cNvSpPr/>
            <p:nvPr/>
          </p:nvSpPr>
          <p:spPr>
            <a:xfrm>
              <a:off x="2991475" y="637575"/>
              <a:ext cx="487050" cy="45050"/>
            </a:xfrm>
            <a:custGeom>
              <a:rect b="b" l="l" r="r" t="t"/>
              <a:pathLst>
                <a:path extrusionOk="0" h="1802" w="19482">
                  <a:moveTo>
                    <a:pt x="301" y="0"/>
                  </a:moveTo>
                  <a:cubicBezTo>
                    <a:pt x="134" y="0"/>
                    <a:pt x="0" y="100"/>
                    <a:pt x="0" y="300"/>
                  </a:cubicBezTo>
                  <a:lnTo>
                    <a:pt x="0" y="1501"/>
                  </a:lnTo>
                  <a:cubicBezTo>
                    <a:pt x="0" y="1668"/>
                    <a:pt x="134" y="1801"/>
                    <a:pt x="301" y="1801"/>
                  </a:cubicBezTo>
                  <a:lnTo>
                    <a:pt x="19181" y="1801"/>
                  </a:lnTo>
                  <a:cubicBezTo>
                    <a:pt x="19348" y="1801"/>
                    <a:pt x="19481" y="1668"/>
                    <a:pt x="19481" y="1501"/>
                  </a:cubicBezTo>
                  <a:lnTo>
                    <a:pt x="19481" y="300"/>
                  </a:lnTo>
                  <a:cubicBezTo>
                    <a:pt x="19448" y="134"/>
                    <a:pt x="19314" y="0"/>
                    <a:pt x="19181" y="0"/>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3"/>
            <p:cNvSpPr/>
            <p:nvPr/>
          </p:nvSpPr>
          <p:spPr>
            <a:xfrm>
              <a:off x="2991475" y="637575"/>
              <a:ext cx="487050" cy="45050"/>
            </a:xfrm>
            <a:custGeom>
              <a:rect b="b" l="l" r="r" t="t"/>
              <a:pathLst>
                <a:path extrusionOk="0" h="1802" w="19482">
                  <a:moveTo>
                    <a:pt x="301" y="0"/>
                  </a:moveTo>
                  <a:cubicBezTo>
                    <a:pt x="134" y="0"/>
                    <a:pt x="0" y="100"/>
                    <a:pt x="0" y="300"/>
                  </a:cubicBezTo>
                  <a:lnTo>
                    <a:pt x="0" y="1501"/>
                  </a:lnTo>
                  <a:cubicBezTo>
                    <a:pt x="0" y="1668"/>
                    <a:pt x="134" y="1801"/>
                    <a:pt x="301" y="1801"/>
                  </a:cubicBezTo>
                  <a:lnTo>
                    <a:pt x="19181" y="1801"/>
                  </a:lnTo>
                  <a:cubicBezTo>
                    <a:pt x="19348" y="1801"/>
                    <a:pt x="19481" y="1668"/>
                    <a:pt x="19481" y="1501"/>
                  </a:cubicBezTo>
                  <a:lnTo>
                    <a:pt x="19481" y="300"/>
                  </a:lnTo>
                  <a:cubicBezTo>
                    <a:pt x="19448" y="134"/>
                    <a:pt x="19314" y="0"/>
                    <a:pt x="19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3"/>
            <p:cNvSpPr/>
            <p:nvPr/>
          </p:nvSpPr>
          <p:spPr>
            <a:xfrm>
              <a:off x="2991475" y="637575"/>
              <a:ext cx="487050" cy="45050"/>
            </a:xfrm>
            <a:custGeom>
              <a:rect b="b" l="l" r="r" t="t"/>
              <a:pathLst>
                <a:path extrusionOk="0" h="1802" w="19482">
                  <a:moveTo>
                    <a:pt x="301" y="0"/>
                  </a:moveTo>
                  <a:cubicBezTo>
                    <a:pt x="134" y="0"/>
                    <a:pt x="0" y="100"/>
                    <a:pt x="0" y="300"/>
                  </a:cubicBezTo>
                  <a:lnTo>
                    <a:pt x="0" y="1501"/>
                  </a:lnTo>
                  <a:cubicBezTo>
                    <a:pt x="0" y="1668"/>
                    <a:pt x="134" y="1801"/>
                    <a:pt x="301" y="1801"/>
                  </a:cubicBezTo>
                  <a:lnTo>
                    <a:pt x="19181" y="1801"/>
                  </a:lnTo>
                  <a:cubicBezTo>
                    <a:pt x="19348" y="1801"/>
                    <a:pt x="19481" y="1668"/>
                    <a:pt x="19481" y="1501"/>
                  </a:cubicBezTo>
                  <a:lnTo>
                    <a:pt x="19481" y="300"/>
                  </a:lnTo>
                  <a:cubicBezTo>
                    <a:pt x="19448" y="134"/>
                    <a:pt x="19314" y="0"/>
                    <a:pt x="19181" y="0"/>
                  </a:cubicBezTo>
                  <a:lnTo>
                    <a:pt x="12376" y="0"/>
                  </a:lnTo>
                  <a:lnTo>
                    <a:pt x="12376" y="300"/>
                  </a:lnTo>
                  <a:cubicBezTo>
                    <a:pt x="12376" y="601"/>
                    <a:pt x="12109" y="901"/>
                    <a:pt x="11776" y="901"/>
                  </a:cubicBezTo>
                  <a:lnTo>
                    <a:pt x="2502" y="901"/>
                  </a:lnTo>
                  <a:cubicBezTo>
                    <a:pt x="2169" y="901"/>
                    <a:pt x="1868" y="601"/>
                    <a:pt x="1868" y="300"/>
                  </a:cubicBezTo>
                  <a:lnTo>
                    <a:pt x="1868"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3"/>
            <p:cNvSpPr/>
            <p:nvPr/>
          </p:nvSpPr>
          <p:spPr>
            <a:xfrm>
              <a:off x="3569375" y="1091225"/>
              <a:ext cx="165150" cy="26700"/>
            </a:xfrm>
            <a:custGeom>
              <a:rect b="b" l="l" r="r" t="t"/>
              <a:pathLst>
                <a:path extrusionOk="0" h="1068" w="6606">
                  <a:moveTo>
                    <a:pt x="535" y="0"/>
                  </a:moveTo>
                  <a:cubicBezTo>
                    <a:pt x="234" y="0"/>
                    <a:pt x="1" y="234"/>
                    <a:pt x="1" y="534"/>
                  </a:cubicBezTo>
                  <a:cubicBezTo>
                    <a:pt x="1" y="834"/>
                    <a:pt x="234" y="1068"/>
                    <a:pt x="535" y="1068"/>
                  </a:cubicBezTo>
                  <a:lnTo>
                    <a:pt x="6072" y="1068"/>
                  </a:lnTo>
                  <a:cubicBezTo>
                    <a:pt x="6372" y="1068"/>
                    <a:pt x="6606" y="834"/>
                    <a:pt x="6606" y="534"/>
                  </a:cubicBezTo>
                  <a:cubicBezTo>
                    <a:pt x="6606" y="234"/>
                    <a:pt x="6372" y="0"/>
                    <a:pt x="6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3"/>
            <p:cNvSpPr/>
            <p:nvPr/>
          </p:nvSpPr>
          <p:spPr>
            <a:xfrm>
              <a:off x="3569375" y="1128750"/>
              <a:ext cx="165150" cy="26700"/>
            </a:xfrm>
            <a:custGeom>
              <a:rect b="b" l="l" r="r" t="t"/>
              <a:pathLst>
                <a:path extrusionOk="0" h="1068" w="6606">
                  <a:moveTo>
                    <a:pt x="535" y="1"/>
                  </a:moveTo>
                  <a:cubicBezTo>
                    <a:pt x="234" y="1"/>
                    <a:pt x="1" y="234"/>
                    <a:pt x="1" y="534"/>
                  </a:cubicBezTo>
                  <a:cubicBezTo>
                    <a:pt x="1" y="834"/>
                    <a:pt x="234" y="1068"/>
                    <a:pt x="535" y="1068"/>
                  </a:cubicBezTo>
                  <a:lnTo>
                    <a:pt x="6072" y="1068"/>
                  </a:lnTo>
                  <a:cubicBezTo>
                    <a:pt x="6372" y="1068"/>
                    <a:pt x="6606" y="834"/>
                    <a:pt x="6606" y="534"/>
                  </a:cubicBezTo>
                  <a:cubicBezTo>
                    <a:pt x="6606" y="234"/>
                    <a:pt x="6372" y="1"/>
                    <a:pt x="6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3"/>
            <p:cNvSpPr/>
            <p:nvPr/>
          </p:nvSpPr>
          <p:spPr>
            <a:xfrm>
              <a:off x="3569375" y="1164600"/>
              <a:ext cx="165150" cy="27550"/>
            </a:xfrm>
            <a:custGeom>
              <a:rect b="b" l="l" r="r" t="t"/>
              <a:pathLst>
                <a:path extrusionOk="0" h="1102" w="6606">
                  <a:moveTo>
                    <a:pt x="535" y="1"/>
                  </a:moveTo>
                  <a:cubicBezTo>
                    <a:pt x="234" y="1"/>
                    <a:pt x="1" y="268"/>
                    <a:pt x="1" y="568"/>
                  </a:cubicBezTo>
                  <a:cubicBezTo>
                    <a:pt x="1" y="835"/>
                    <a:pt x="234" y="1102"/>
                    <a:pt x="535" y="1102"/>
                  </a:cubicBezTo>
                  <a:lnTo>
                    <a:pt x="6072" y="1102"/>
                  </a:lnTo>
                  <a:cubicBezTo>
                    <a:pt x="6372" y="1102"/>
                    <a:pt x="6606" y="902"/>
                    <a:pt x="6606" y="568"/>
                  </a:cubicBezTo>
                  <a:cubicBezTo>
                    <a:pt x="6606" y="268"/>
                    <a:pt x="6372" y="1"/>
                    <a:pt x="6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3"/>
            <p:cNvSpPr/>
            <p:nvPr/>
          </p:nvSpPr>
          <p:spPr>
            <a:xfrm>
              <a:off x="3569375" y="1202125"/>
              <a:ext cx="165150" cy="27550"/>
            </a:xfrm>
            <a:custGeom>
              <a:rect b="b" l="l" r="r" t="t"/>
              <a:pathLst>
                <a:path extrusionOk="0" h="1102" w="6606">
                  <a:moveTo>
                    <a:pt x="535" y="1"/>
                  </a:moveTo>
                  <a:cubicBezTo>
                    <a:pt x="234" y="1"/>
                    <a:pt x="1" y="268"/>
                    <a:pt x="1" y="568"/>
                  </a:cubicBezTo>
                  <a:cubicBezTo>
                    <a:pt x="1" y="835"/>
                    <a:pt x="234" y="1102"/>
                    <a:pt x="535" y="1102"/>
                  </a:cubicBezTo>
                  <a:lnTo>
                    <a:pt x="6072" y="1102"/>
                  </a:lnTo>
                  <a:cubicBezTo>
                    <a:pt x="6372" y="1102"/>
                    <a:pt x="6606" y="835"/>
                    <a:pt x="6606" y="568"/>
                  </a:cubicBezTo>
                  <a:cubicBezTo>
                    <a:pt x="6606" y="268"/>
                    <a:pt x="6372" y="1"/>
                    <a:pt x="6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3"/>
            <p:cNvSpPr/>
            <p:nvPr/>
          </p:nvSpPr>
          <p:spPr>
            <a:xfrm>
              <a:off x="3707825" y="1091225"/>
              <a:ext cx="26700" cy="26700"/>
            </a:xfrm>
            <a:custGeom>
              <a:rect b="b" l="l" r="r" t="t"/>
              <a:pathLst>
                <a:path extrusionOk="0" h="1068" w="1068">
                  <a:moveTo>
                    <a:pt x="0" y="0"/>
                  </a:moveTo>
                  <a:cubicBezTo>
                    <a:pt x="300" y="34"/>
                    <a:pt x="534" y="234"/>
                    <a:pt x="534" y="534"/>
                  </a:cubicBezTo>
                  <a:cubicBezTo>
                    <a:pt x="534" y="834"/>
                    <a:pt x="300" y="1068"/>
                    <a:pt x="0" y="1068"/>
                  </a:cubicBezTo>
                  <a:lnTo>
                    <a:pt x="534" y="1068"/>
                  </a:lnTo>
                  <a:cubicBezTo>
                    <a:pt x="834" y="1068"/>
                    <a:pt x="1068" y="834"/>
                    <a:pt x="1068" y="534"/>
                  </a:cubicBezTo>
                  <a:cubicBezTo>
                    <a:pt x="1068" y="234"/>
                    <a:pt x="834" y="0"/>
                    <a:pt x="534" y="0"/>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3"/>
            <p:cNvSpPr/>
            <p:nvPr/>
          </p:nvSpPr>
          <p:spPr>
            <a:xfrm>
              <a:off x="3707825" y="1128750"/>
              <a:ext cx="26700" cy="26700"/>
            </a:xfrm>
            <a:custGeom>
              <a:rect b="b" l="l" r="r" t="t"/>
              <a:pathLst>
                <a:path extrusionOk="0" h="1068" w="1068">
                  <a:moveTo>
                    <a:pt x="0" y="1"/>
                  </a:moveTo>
                  <a:cubicBezTo>
                    <a:pt x="300" y="1"/>
                    <a:pt x="534" y="234"/>
                    <a:pt x="534" y="534"/>
                  </a:cubicBezTo>
                  <a:cubicBezTo>
                    <a:pt x="534" y="834"/>
                    <a:pt x="300" y="1068"/>
                    <a:pt x="0" y="1068"/>
                  </a:cubicBezTo>
                  <a:lnTo>
                    <a:pt x="534" y="1068"/>
                  </a:lnTo>
                  <a:cubicBezTo>
                    <a:pt x="834" y="1068"/>
                    <a:pt x="1068" y="834"/>
                    <a:pt x="1068" y="534"/>
                  </a:cubicBezTo>
                  <a:cubicBezTo>
                    <a:pt x="1068" y="234"/>
                    <a:pt x="834" y="1"/>
                    <a:pt x="534" y="1"/>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3"/>
            <p:cNvSpPr/>
            <p:nvPr/>
          </p:nvSpPr>
          <p:spPr>
            <a:xfrm>
              <a:off x="3707825" y="1166275"/>
              <a:ext cx="26700" cy="26725"/>
            </a:xfrm>
            <a:custGeom>
              <a:rect b="b" l="l" r="r" t="t"/>
              <a:pathLst>
                <a:path extrusionOk="0" h="1069" w="1068">
                  <a:moveTo>
                    <a:pt x="0" y="1"/>
                  </a:moveTo>
                  <a:cubicBezTo>
                    <a:pt x="300" y="1"/>
                    <a:pt x="534" y="234"/>
                    <a:pt x="534" y="534"/>
                  </a:cubicBezTo>
                  <a:cubicBezTo>
                    <a:pt x="534" y="835"/>
                    <a:pt x="300" y="1068"/>
                    <a:pt x="0" y="1068"/>
                  </a:cubicBezTo>
                  <a:lnTo>
                    <a:pt x="534" y="1068"/>
                  </a:lnTo>
                  <a:cubicBezTo>
                    <a:pt x="834" y="1068"/>
                    <a:pt x="1068" y="835"/>
                    <a:pt x="1068" y="534"/>
                  </a:cubicBezTo>
                  <a:cubicBezTo>
                    <a:pt x="1068" y="234"/>
                    <a:pt x="834" y="1"/>
                    <a:pt x="534" y="1"/>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3"/>
            <p:cNvSpPr/>
            <p:nvPr/>
          </p:nvSpPr>
          <p:spPr>
            <a:xfrm>
              <a:off x="3707825" y="1202125"/>
              <a:ext cx="26700" cy="27550"/>
            </a:xfrm>
            <a:custGeom>
              <a:rect b="b" l="l" r="r" t="t"/>
              <a:pathLst>
                <a:path extrusionOk="0" h="1102" w="1068">
                  <a:moveTo>
                    <a:pt x="0" y="1"/>
                  </a:moveTo>
                  <a:cubicBezTo>
                    <a:pt x="300" y="68"/>
                    <a:pt x="534" y="268"/>
                    <a:pt x="534" y="568"/>
                  </a:cubicBezTo>
                  <a:cubicBezTo>
                    <a:pt x="534" y="835"/>
                    <a:pt x="300" y="1102"/>
                    <a:pt x="0" y="1102"/>
                  </a:cubicBezTo>
                  <a:lnTo>
                    <a:pt x="534" y="1102"/>
                  </a:lnTo>
                  <a:cubicBezTo>
                    <a:pt x="834" y="1102"/>
                    <a:pt x="1068" y="835"/>
                    <a:pt x="1068" y="568"/>
                  </a:cubicBezTo>
                  <a:cubicBezTo>
                    <a:pt x="1068" y="268"/>
                    <a:pt x="834" y="1"/>
                    <a:pt x="534" y="1"/>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3"/>
            <p:cNvSpPr/>
            <p:nvPr/>
          </p:nvSpPr>
          <p:spPr>
            <a:xfrm>
              <a:off x="3521025" y="908600"/>
              <a:ext cx="131775" cy="30875"/>
            </a:xfrm>
            <a:custGeom>
              <a:rect b="b" l="l" r="r" t="t"/>
              <a:pathLst>
                <a:path extrusionOk="0" h="1235" w="5271">
                  <a:moveTo>
                    <a:pt x="0" y="0"/>
                  </a:moveTo>
                  <a:lnTo>
                    <a:pt x="0" y="1234"/>
                  </a:lnTo>
                  <a:lnTo>
                    <a:pt x="5271" y="1234"/>
                  </a:lnTo>
                  <a:lnTo>
                    <a:pt x="5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3"/>
            <p:cNvSpPr/>
            <p:nvPr/>
          </p:nvSpPr>
          <p:spPr>
            <a:xfrm>
              <a:off x="3521850" y="908600"/>
              <a:ext cx="131800" cy="30875"/>
            </a:xfrm>
            <a:custGeom>
              <a:rect b="b" l="l" r="r" t="t"/>
              <a:pathLst>
                <a:path extrusionOk="0" h="1235" w="5272">
                  <a:moveTo>
                    <a:pt x="1" y="0"/>
                  </a:moveTo>
                  <a:lnTo>
                    <a:pt x="1" y="1234"/>
                  </a:lnTo>
                  <a:lnTo>
                    <a:pt x="5271" y="1234"/>
                  </a:lnTo>
                  <a:lnTo>
                    <a:pt x="5271" y="0"/>
                  </a:lnTo>
                  <a:lnTo>
                    <a:pt x="4104" y="0"/>
                  </a:lnTo>
                  <a:lnTo>
                    <a:pt x="4104" y="234"/>
                  </a:lnTo>
                  <a:cubicBezTo>
                    <a:pt x="4104" y="501"/>
                    <a:pt x="3903" y="701"/>
                    <a:pt x="3637" y="701"/>
                  </a:cubicBezTo>
                  <a:lnTo>
                    <a:pt x="1602" y="701"/>
                  </a:lnTo>
                  <a:cubicBezTo>
                    <a:pt x="1335" y="701"/>
                    <a:pt x="1135" y="501"/>
                    <a:pt x="1135" y="234"/>
                  </a:cubicBezTo>
                  <a:lnTo>
                    <a:pt x="1135"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3"/>
            <p:cNvSpPr/>
            <p:nvPr/>
          </p:nvSpPr>
          <p:spPr>
            <a:xfrm>
              <a:off x="3525200" y="892750"/>
              <a:ext cx="91750" cy="16700"/>
            </a:xfrm>
            <a:custGeom>
              <a:rect b="b" l="l" r="r" t="t"/>
              <a:pathLst>
                <a:path extrusionOk="0" h="668" w="3670">
                  <a:moveTo>
                    <a:pt x="0" y="0"/>
                  </a:moveTo>
                  <a:lnTo>
                    <a:pt x="0" y="668"/>
                  </a:lnTo>
                  <a:lnTo>
                    <a:pt x="3669" y="668"/>
                  </a:lnTo>
                  <a:lnTo>
                    <a:pt x="3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3"/>
            <p:cNvSpPr/>
            <p:nvPr/>
          </p:nvSpPr>
          <p:spPr>
            <a:xfrm>
              <a:off x="3525200" y="892750"/>
              <a:ext cx="91750" cy="16700"/>
            </a:xfrm>
            <a:custGeom>
              <a:rect b="b" l="l" r="r" t="t"/>
              <a:pathLst>
                <a:path extrusionOk="0" h="668" w="3670">
                  <a:moveTo>
                    <a:pt x="0" y="0"/>
                  </a:moveTo>
                  <a:lnTo>
                    <a:pt x="0" y="668"/>
                  </a:lnTo>
                  <a:lnTo>
                    <a:pt x="3669" y="668"/>
                  </a:lnTo>
                  <a:lnTo>
                    <a:pt x="3669" y="0"/>
                  </a:lnTo>
                  <a:lnTo>
                    <a:pt x="2769" y="0"/>
                  </a:lnTo>
                  <a:lnTo>
                    <a:pt x="2769" y="100"/>
                  </a:lnTo>
                  <a:cubicBezTo>
                    <a:pt x="2769" y="267"/>
                    <a:pt x="2635" y="334"/>
                    <a:pt x="2502" y="334"/>
                  </a:cubicBezTo>
                  <a:lnTo>
                    <a:pt x="1201" y="334"/>
                  </a:lnTo>
                  <a:cubicBezTo>
                    <a:pt x="1034" y="334"/>
                    <a:pt x="967" y="201"/>
                    <a:pt x="967" y="100"/>
                  </a:cubicBezTo>
                  <a:lnTo>
                    <a:pt x="967"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3"/>
            <p:cNvSpPr/>
            <p:nvPr/>
          </p:nvSpPr>
          <p:spPr>
            <a:xfrm>
              <a:off x="3533525" y="833550"/>
              <a:ext cx="11700" cy="59225"/>
            </a:xfrm>
            <a:custGeom>
              <a:rect b="b" l="l" r="r" t="t"/>
              <a:pathLst>
                <a:path extrusionOk="0" h="2369" w="468">
                  <a:moveTo>
                    <a:pt x="1" y="0"/>
                  </a:moveTo>
                  <a:lnTo>
                    <a:pt x="1" y="2368"/>
                  </a:lnTo>
                  <a:lnTo>
                    <a:pt x="468" y="2368"/>
                  </a:lnTo>
                  <a:lnTo>
                    <a:pt x="468" y="36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3"/>
            <p:cNvSpPr/>
            <p:nvPr/>
          </p:nvSpPr>
          <p:spPr>
            <a:xfrm>
              <a:off x="2707100" y="1197125"/>
              <a:ext cx="166825" cy="38400"/>
            </a:xfrm>
            <a:custGeom>
              <a:rect b="b" l="l" r="r" t="t"/>
              <a:pathLst>
                <a:path extrusionOk="0" h="1536" w="6673">
                  <a:moveTo>
                    <a:pt x="1" y="1"/>
                  </a:moveTo>
                  <a:lnTo>
                    <a:pt x="1" y="1535"/>
                  </a:lnTo>
                  <a:lnTo>
                    <a:pt x="6672" y="1535"/>
                  </a:lnTo>
                  <a:lnTo>
                    <a:pt x="6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3"/>
            <p:cNvSpPr/>
            <p:nvPr/>
          </p:nvSpPr>
          <p:spPr>
            <a:xfrm>
              <a:off x="2707100" y="1197125"/>
              <a:ext cx="166825" cy="38400"/>
            </a:xfrm>
            <a:custGeom>
              <a:rect b="b" l="l" r="r" t="t"/>
              <a:pathLst>
                <a:path extrusionOk="0" h="1536" w="6673">
                  <a:moveTo>
                    <a:pt x="1" y="1"/>
                  </a:moveTo>
                  <a:lnTo>
                    <a:pt x="1" y="1535"/>
                  </a:lnTo>
                  <a:lnTo>
                    <a:pt x="6672" y="1535"/>
                  </a:lnTo>
                  <a:lnTo>
                    <a:pt x="6672" y="1"/>
                  </a:lnTo>
                  <a:lnTo>
                    <a:pt x="5471" y="1"/>
                  </a:lnTo>
                  <a:lnTo>
                    <a:pt x="5471" y="34"/>
                  </a:lnTo>
                  <a:cubicBezTo>
                    <a:pt x="5471" y="434"/>
                    <a:pt x="5104" y="768"/>
                    <a:pt x="4737" y="768"/>
                  </a:cubicBezTo>
                  <a:lnTo>
                    <a:pt x="1969" y="768"/>
                  </a:lnTo>
                  <a:cubicBezTo>
                    <a:pt x="1568" y="768"/>
                    <a:pt x="1235" y="434"/>
                    <a:pt x="1235" y="34"/>
                  </a:cubicBezTo>
                  <a:lnTo>
                    <a:pt x="1235"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3"/>
            <p:cNvSpPr/>
            <p:nvPr/>
          </p:nvSpPr>
          <p:spPr>
            <a:xfrm>
              <a:off x="2707100" y="1268850"/>
              <a:ext cx="166825" cy="110950"/>
            </a:xfrm>
            <a:custGeom>
              <a:rect b="b" l="l" r="r" t="t"/>
              <a:pathLst>
                <a:path extrusionOk="0" h="4438" w="6673">
                  <a:moveTo>
                    <a:pt x="1" y="1"/>
                  </a:moveTo>
                  <a:lnTo>
                    <a:pt x="1" y="4437"/>
                  </a:lnTo>
                  <a:lnTo>
                    <a:pt x="6672" y="4437"/>
                  </a:lnTo>
                  <a:lnTo>
                    <a:pt x="6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3"/>
            <p:cNvSpPr/>
            <p:nvPr/>
          </p:nvSpPr>
          <p:spPr>
            <a:xfrm>
              <a:off x="2707950" y="1268850"/>
              <a:ext cx="166800" cy="110950"/>
            </a:xfrm>
            <a:custGeom>
              <a:rect b="b" l="l" r="r" t="t"/>
              <a:pathLst>
                <a:path extrusionOk="0" h="4438" w="6672">
                  <a:moveTo>
                    <a:pt x="0" y="1"/>
                  </a:moveTo>
                  <a:lnTo>
                    <a:pt x="0" y="4437"/>
                  </a:lnTo>
                  <a:lnTo>
                    <a:pt x="6671" y="4437"/>
                  </a:lnTo>
                  <a:lnTo>
                    <a:pt x="6671" y="1"/>
                  </a:lnTo>
                  <a:lnTo>
                    <a:pt x="4970" y="1"/>
                  </a:lnTo>
                  <a:lnTo>
                    <a:pt x="4970" y="768"/>
                  </a:lnTo>
                  <a:cubicBezTo>
                    <a:pt x="4970" y="1235"/>
                    <a:pt x="4603" y="1568"/>
                    <a:pt x="4170" y="1568"/>
                  </a:cubicBezTo>
                  <a:lnTo>
                    <a:pt x="2468" y="1568"/>
                  </a:lnTo>
                  <a:cubicBezTo>
                    <a:pt x="2001" y="1568"/>
                    <a:pt x="1668" y="1168"/>
                    <a:pt x="1668" y="768"/>
                  </a:cubicBezTo>
                  <a:lnTo>
                    <a:pt x="1668"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3"/>
            <p:cNvSpPr/>
            <p:nvPr/>
          </p:nvSpPr>
          <p:spPr>
            <a:xfrm>
              <a:off x="2389375" y="1163775"/>
              <a:ext cx="256875" cy="250200"/>
            </a:xfrm>
            <a:custGeom>
              <a:rect b="b" l="l" r="r" t="t"/>
              <a:pathLst>
                <a:path extrusionOk="0" h="10008" w="10275">
                  <a:moveTo>
                    <a:pt x="9274" y="1"/>
                  </a:moveTo>
                  <a:cubicBezTo>
                    <a:pt x="8507" y="1"/>
                    <a:pt x="7706" y="301"/>
                    <a:pt x="7072" y="801"/>
                  </a:cubicBezTo>
                  <a:lnTo>
                    <a:pt x="1235" y="5538"/>
                  </a:lnTo>
                  <a:cubicBezTo>
                    <a:pt x="434" y="6172"/>
                    <a:pt x="1" y="7172"/>
                    <a:pt x="1" y="8206"/>
                  </a:cubicBezTo>
                  <a:lnTo>
                    <a:pt x="1" y="9541"/>
                  </a:lnTo>
                  <a:cubicBezTo>
                    <a:pt x="1" y="9808"/>
                    <a:pt x="201" y="10008"/>
                    <a:pt x="434" y="10008"/>
                  </a:cubicBezTo>
                  <a:lnTo>
                    <a:pt x="10275" y="10008"/>
                  </a:lnTo>
                  <a:lnTo>
                    <a:pt x="102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3"/>
            <p:cNvSpPr/>
            <p:nvPr/>
          </p:nvSpPr>
          <p:spPr>
            <a:xfrm>
              <a:off x="2707100" y="1337225"/>
              <a:ext cx="166825" cy="14200"/>
            </a:xfrm>
            <a:custGeom>
              <a:rect b="b" l="l" r="r" t="t"/>
              <a:pathLst>
                <a:path extrusionOk="0" h="568" w="6673">
                  <a:moveTo>
                    <a:pt x="1" y="1"/>
                  </a:moveTo>
                  <a:lnTo>
                    <a:pt x="1" y="568"/>
                  </a:lnTo>
                  <a:lnTo>
                    <a:pt x="6672" y="568"/>
                  </a:lnTo>
                  <a:lnTo>
                    <a:pt x="6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3"/>
            <p:cNvSpPr/>
            <p:nvPr/>
          </p:nvSpPr>
          <p:spPr>
            <a:xfrm>
              <a:off x="2707100" y="1355575"/>
              <a:ext cx="166825" cy="4200"/>
            </a:xfrm>
            <a:custGeom>
              <a:rect b="b" l="l" r="r" t="t"/>
              <a:pathLst>
                <a:path extrusionOk="0" h="168" w="6673">
                  <a:moveTo>
                    <a:pt x="1" y="1"/>
                  </a:moveTo>
                  <a:lnTo>
                    <a:pt x="1" y="167"/>
                  </a:lnTo>
                  <a:lnTo>
                    <a:pt x="6672" y="167"/>
                  </a:lnTo>
                  <a:lnTo>
                    <a:pt x="6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3"/>
            <p:cNvSpPr/>
            <p:nvPr/>
          </p:nvSpPr>
          <p:spPr>
            <a:xfrm>
              <a:off x="2646225" y="1155425"/>
              <a:ext cx="60900" cy="267725"/>
            </a:xfrm>
            <a:custGeom>
              <a:rect b="b" l="l" r="r" t="t"/>
              <a:pathLst>
                <a:path extrusionOk="0" h="10709" w="2436">
                  <a:moveTo>
                    <a:pt x="434" y="1"/>
                  </a:moveTo>
                  <a:cubicBezTo>
                    <a:pt x="201" y="1"/>
                    <a:pt x="34" y="168"/>
                    <a:pt x="34" y="368"/>
                  </a:cubicBezTo>
                  <a:lnTo>
                    <a:pt x="34" y="10342"/>
                  </a:lnTo>
                  <a:cubicBezTo>
                    <a:pt x="1" y="10542"/>
                    <a:pt x="201" y="10709"/>
                    <a:pt x="434" y="10709"/>
                  </a:cubicBezTo>
                  <a:lnTo>
                    <a:pt x="2069" y="10709"/>
                  </a:lnTo>
                  <a:cubicBezTo>
                    <a:pt x="2269" y="10709"/>
                    <a:pt x="2436" y="10542"/>
                    <a:pt x="2436" y="10342"/>
                  </a:cubicBezTo>
                  <a:lnTo>
                    <a:pt x="2436" y="368"/>
                  </a:lnTo>
                  <a:cubicBezTo>
                    <a:pt x="2436" y="168"/>
                    <a:pt x="2269" y="1"/>
                    <a:pt x="20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3"/>
            <p:cNvSpPr/>
            <p:nvPr/>
          </p:nvSpPr>
          <p:spPr>
            <a:xfrm>
              <a:off x="2618700" y="1163775"/>
              <a:ext cx="29225" cy="250200"/>
            </a:xfrm>
            <a:custGeom>
              <a:rect b="b" l="l" r="r" t="t"/>
              <a:pathLst>
                <a:path extrusionOk="0" h="10008" w="1169">
                  <a:moveTo>
                    <a:pt x="1" y="1"/>
                  </a:moveTo>
                  <a:lnTo>
                    <a:pt x="1" y="10008"/>
                  </a:lnTo>
                  <a:lnTo>
                    <a:pt x="1168" y="10008"/>
                  </a:lnTo>
                  <a:lnTo>
                    <a:pt x="1168" y="1"/>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3"/>
            <p:cNvSpPr/>
            <p:nvPr/>
          </p:nvSpPr>
          <p:spPr>
            <a:xfrm>
              <a:off x="2407725" y="1279700"/>
              <a:ext cx="377800" cy="381125"/>
            </a:xfrm>
            <a:custGeom>
              <a:rect b="b" l="l" r="r" t="t"/>
              <a:pathLst>
                <a:path extrusionOk="0" h="15245" w="15112">
                  <a:moveTo>
                    <a:pt x="7172" y="0"/>
                  </a:moveTo>
                  <a:cubicBezTo>
                    <a:pt x="7039" y="0"/>
                    <a:pt x="6972" y="34"/>
                    <a:pt x="6872" y="167"/>
                  </a:cubicBezTo>
                  <a:lnTo>
                    <a:pt x="6538" y="667"/>
                  </a:lnTo>
                  <a:cubicBezTo>
                    <a:pt x="6505" y="734"/>
                    <a:pt x="6405" y="801"/>
                    <a:pt x="6338" y="801"/>
                  </a:cubicBezTo>
                  <a:cubicBezTo>
                    <a:pt x="6238" y="801"/>
                    <a:pt x="6172" y="801"/>
                    <a:pt x="6071" y="734"/>
                  </a:cubicBezTo>
                  <a:lnTo>
                    <a:pt x="5571" y="367"/>
                  </a:lnTo>
                  <a:cubicBezTo>
                    <a:pt x="5532" y="328"/>
                    <a:pt x="5470" y="312"/>
                    <a:pt x="5399" y="312"/>
                  </a:cubicBezTo>
                  <a:cubicBezTo>
                    <a:pt x="5348" y="312"/>
                    <a:pt x="5293" y="320"/>
                    <a:pt x="5238" y="334"/>
                  </a:cubicBezTo>
                  <a:lnTo>
                    <a:pt x="4570" y="567"/>
                  </a:lnTo>
                  <a:cubicBezTo>
                    <a:pt x="4470" y="634"/>
                    <a:pt x="4404" y="701"/>
                    <a:pt x="4370" y="834"/>
                  </a:cubicBezTo>
                  <a:lnTo>
                    <a:pt x="4237" y="1401"/>
                  </a:lnTo>
                  <a:cubicBezTo>
                    <a:pt x="4203" y="1501"/>
                    <a:pt x="4170" y="1568"/>
                    <a:pt x="4070" y="1635"/>
                  </a:cubicBezTo>
                  <a:cubicBezTo>
                    <a:pt x="4003" y="1668"/>
                    <a:pt x="3903" y="1668"/>
                    <a:pt x="3837" y="1668"/>
                  </a:cubicBezTo>
                  <a:lnTo>
                    <a:pt x="3236" y="1501"/>
                  </a:lnTo>
                  <a:cubicBezTo>
                    <a:pt x="3209" y="1492"/>
                    <a:pt x="3182" y="1488"/>
                    <a:pt x="3156" y="1488"/>
                  </a:cubicBezTo>
                  <a:cubicBezTo>
                    <a:pt x="3085" y="1488"/>
                    <a:pt x="3018" y="1519"/>
                    <a:pt x="2969" y="1568"/>
                  </a:cubicBezTo>
                  <a:lnTo>
                    <a:pt x="2402" y="2035"/>
                  </a:lnTo>
                  <a:cubicBezTo>
                    <a:pt x="2335" y="2135"/>
                    <a:pt x="2302" y="2202"/>
                    <a:pt x="2302" y="2335"/>
                  </a:cubicBezTo>
                  <a:lnTo>
                    <a:pt x="2369" y="2902"/>
                  </a:lnTo>
                  <a:cubicBezTo>
                    <a:pt x="2369" y="3002"/>
                    <a:pt x="2369" y="3069"/>
                    <a:pt x="2302" y="3169"/>
                  </a:cubicBezTo>
                  <a:cubicBezTo>
                    <a:pt x="2235" y="3236"/>
                    <a:pt x="2169" y="3303"/>
                    <a:pt x="2035" y="3303"/>
                  </a:cubicBezTo>
                  <a:lnTo>
                    <a:pt x="1468" y="3336"/>
                  </a:lnTo>
                  <a:cubicBezTo>
                    <a:pt x="1335" y="3336"/>
                    <a:pt x="1235" y="3403"/>
                    <a:pt x="1201" y="3503"/>
                  </a:cubicBezTo>
                  <a:lnTo>
                    <a:pt x="834" y="4136"/>
                  </a:lnTo>
                  <a:cubicBezTo>
                    <a:pt x="801" y="4203"/>
                    <a:pt x="801" y="4337"/>
                    <a:pt x="834" y="4470"/>
                  </a:cubicBezTo>
                  <a:lnTo>
                    <a:pt x="1068" y="5004"/>
                  </a:lnTo>
                  <a:cubicBezTo>
                    <a:pt x="1135" y="5070"/>
                    <a:pt x="1135" y="5171"/>
                    <a:pt x="1068" y="5237"/>
                  </a:cubicBezTo>
                  <a:cubicBezTo>
                    <a:pt x="1035" y="5337"/>
                    <a:pt x="1001" y="5404"/>
                    <a:pt x="901" y="5471"/>
                  </a:cubicBezTo>
                  <a:lnTo>
                    <a:pt x="367" y="5704"/>
                  </a:lnTo>
                  <a:cubicBezTo>
                    <a:pt x="301" y="5738"/>
                    <a:pt x="201" y="5838"/>
                    <a:pt x="167" y="5938"/>
                  </a:cubicBezTo>
                  <a:lnTo>
                    <a:pt x="34" y="6672"/>
                  </a:lnTo>
                  <a:cubicBezTo>
                    <a:pt x="34" y="6772"/>
                    <a:pt x="34" y="6872"/>
                    <a:pt x="134" y="6972"/>
                  </a:cubicBezTo>
                  <a:lnTo>
                    <a:pt x="668" y="7472"/>
                  </a:lnTo>
                  <a:lnTo>
                    <a:pt x="668" y="7639"/>
                  </a:lnTo>
                  <a:lnTo>
                    <a:pt x="668" y="7806"/>
                  </a:lnTo>
                  <a:lnTo>
                    <a:pt x="134" y="8306"/>
                  </a:lnTo>
                  <a:cubicBezTo>
                    <a:pt x="34" y="8373"/>
                    <a:pt x="0" y="8506"/>
                    <a:pt x="34" y="8573"/>
                  </a:cubicBezTo>
                  <a:lnTo>
                    <a:pt x="167" y="9307"/>
                  </a:lnTo>
                  <a:cubicBezTo>
                    <a:pt x="167" y="9407"/>
                    <a:pt x="234" y="9507"/>
                    <a:pt x="367" y="9540"/>
                  </a:cubicBezTo>
                  <a:lnTo>
                    <a:pt x="901" y="9807"/>
                  </a:lnTo>
                  <a:cubicBezTo>
                    <a:pt x="1001" y="9841"/>
                    <a:pt x="1068" y="9907"/>
                    <a:pt x="1068" y="10007"/>
                  </a:cubicBezTo>
                  <a:cubicBezTo>
                    <a:pt x="1135" y="10074"/>
                    <a:pt x="1135" y="10174"/>
                    <a:pt x="1068" y="10241"/>
                  </a:cubicBezTo>
                  <a:lnTo>
                    <a:pt x="834" y="10808"/>
                  </a:lnTo>
                  <a:cubicBezTo>
                    <a:pt x="801" y="10875"/>
                    <a:pt x="801" y="11008"/>
                    <a:pt x="834" y="11141"/>
                  </a:cubicBezTo>
                  <a:lnTo>
                    <a:pt x="1201" y="11742"/>
                  </a:lnTo>
                  <a:cubicBezTo>
                    <a:pt x="1235" y="11842"/>
                    <a:pt x="1368" y="11909"/>
                    <a:pt x="1468" y="11909"/>
                  </a:cubicBezTo>
                  <a:lnTo>
                    <a:pt x="2035" y="11975"/>
                  </a:lnTo>
                  <a:cubicBezTo>
                    <a:pt x="2135" y="11975"/>
                    <a:pt x="2202" y="12009"/>
                    <a:pt x="2302" y="12075"/>
                  </a:cubicBezTo>
                  <a:cubicBezTo>
                    <a:pt x="2335" y="12176"/>
                    <a:pt x="2369" y="12242"/>
                    <a:pt x="2369" y="12342"/>
                  </a:cubicBezTo>
                  <a:lnTo>
                    <a:pt x="2302" y="12909"/>
                  </a:lnTo>
                  <a:cubicBezTo>
                    <a:pt x="2302" y="13043"/>
                    <a:pt x="2335" y="13143"/>
                    <a:pt x="2402" y="13210"/>
                  </a:cubicBezTo>
                  <a:lnTo>
                    <a:pt x="2969" y="13677"/>
                  </a:lnTo>
                  <a:cubicBezTo>
                    <a:pt x="3036" y="13743"/>
                    <a:pt x="3169" y="13743"/>
                    <a:pt x="3236" y="13743"/>
                  </a:cubicBezTo>
                  <a:lnTo>
                    <a:pt x="3837" y="13577"/>
                  </a:lnTo>
                  <a:cubicBezTo>
                    <a:pt x="3856" y="13567"/>
                    <a:pt x="3878" y="13563"/>
                    <a:pt x="3902" y="13563"/>
                  </a:cubicBezTo>
                  <a:cubicBezTo>
                    <a:pt x="3959" y="13563"/>
                    <a:pt x="4023" y="13586"/>
                    <a:pt x="4070" y="13610"/>
                  </a:cubicBezTo>
                  <a:cubicBezTo>
                    <a:pt x="4170" y="13677"/>
                    <a:pt x="4203" y="13743"/>
                    <a:pt x="4237" y="13843"/>
                  </a:cubicBezTo>
                  <a:lnTo>
                    <a:pt x="4370" y="14410"/>
                  </a:lnTo>
                  <a:cubicBezTo>
                    <a:pt x="4404" y="14544"/>
                    <a:pt x="4504" y="14611"/>
                    <a:pt x="4570" y="14677"/>
                  </a:cubicBezTo>
                  <a:lnTo>
                    <a:pt x="5238" y="14911"/>
                  </a:lnTo>
                  <a:cubicBezTo>
                    <a:pt x="5293" y="14925"/>
                    <a:pt x="5342" y="14933"/>
                    <a:pt x="5389" y="14933"/>
                  </a:cubicBezTo>
                  <a:cubicBezTo>
                    <a:pt x="5454" y="14933"/>
                    <a:pt x="5512" y="14917"/>
                    <a:pt x="5571" y="14877"/>
                  </a:cubicBezTo>
                  <a:lnTo>
                    <a:pt x="6071" y="14511"/>
                  </a:lnTo>
                  <a:cubicBezTo>
                    <a:pt x="6145" y="14462"/>
                    <a:pt x="6200" y="14431"/>
                    <a:pt x="6264" y="14431"/>
                  </a:cubicBezTo>
                  <a:cubicBezTo>
                    <a:pt x="6287" y="14431"/>
                    <a:pt x="6311" y="14435"/>
                    <a:pt x="6338" y="14444"/>
                  </a:cubicBezTo>
                  <a:cubicBezTo>
                    <a:pt x="6405" y="14444"/>
                    <a:pt x="6505" y="14544"/>
                    <a:pt x="6538" y="14577"/>
                  </a:cubicBezTo>
                  <a:lnTo>
                    <a:pt x="6872" y="15078"/>
                  </a:lnTo>
                  <a:cubicBezTo>
                    <a:pt x="6905" y="15178"/>
                    <a:pt x="7039" y="15244"/>
                    <a:pt x="7172" y="15244"/>
                  </a:cubicBezTo>
                  <a:lnTo>
                    <a:pt x="7906" y="15244"/>
                  </a:lnTo>
                  <a:cubicBezTo>
                    <a:pt x="8040" y="15244"/>
                    <a:pt x="8140" y="15211"/>
                    <a:pt x="8206" y="15078"/>
                  </a:cubicBezTo>
                  <a:lnTo>
                    <a:pt x="8540" y="14577"/>
                  </a:lnTo>
                  <a:cubicBezTo>
                    <a:pt x="8573" y="14511"/>
                    <a:pt x="8673" y="14444"/>
                    <a:pt x="8740" y="14444"/>
                  </a:cubicBezTo>
                  <a:cubicBezTo>
                    <a:pt x="8840" y="14444"/>
                    <a:pt x="8907" y="14444"/>
                    <a:pt x="9007" y="14511"/>
                  </a:cubicBezTo>
                  <a:lnTo>
                    <a:pt x="9507" y="14877"/>
                  </a:lnTo>
                  <a:cubicBezTo>
                    <a:pt x="9546" y="14917"/>
                    <a:pt x="9608" y="14933"/>
                    <a:pt x="9680" y="14933"/>
                  </a:cubicBezTo>
                  <a:cubicBezTo>
                    <a:pt x="9730" y="14933"/>
                    <a:pt x="9786" y="14925"/>
                    <a:pt x="9841" y="14911"/>
                  </a:cubicBezTo>
                  <a:lnTo>
                    <a:pt x="10508" y="14677"/>
                  </a:lnTo>
                  <a:cubicBezTo>
                    <a:pt x="10641" y="14611"/>
                    <a:pt x="10675" y="14544"/>
                    <a:pt x="10708" y="14410"/>
                  </a:cubicBezTo>
                  <a:lnTo>
                    <a:pt x="10842" y="13843"/>
                  </a:lnTo>
                  <a:cubicBezTo>
                    <a:pt x="10875" y="13743"/>
                    <a:pt x="10908" y="13677"/>
                    <a:pt x="11008" y="13610"/>
                  </a:cubicBezTo>
                  <a:cubicBezTo>
                    <a:pt x="11075" y="13577"/>
                    <a:pt x="11175" y="13577"/>
                    <a:pt x="11242" y="13577"/>
                  </a:cubicBezTo>
                  <a:lnTo>
                    <a:pt x="11842" y="13743"/>
                  </a:lnTo>
                  <a:cubicBezTo>
                    <a:pt x="11878" y="13752"/>
                    <a:pt x="11909" y="13756"/>
                    <a:pt x="11937" y="13756"/>
                  </a:cubicBezTo>
                  <a:cubicBezTo>
                    <a:pt x="12014" y="13756"/>
                    <a:pt x="12069" y="13725"/>
                    <a:pt x="12142" y="13677"/>
                  </a:cubicBezTo>
                  <a:lnTo>
                    <a:pt x="12676" y="13210"/>
                  </a:lnTo>
                  <a:cubicBezTo>
                    <a:pt x="12743" y="13143"/>
                    <a:pt x="12810" y="13043"/>
                    <a:pt x="12810" y="12909"/>
                  </a:cubicBezTo>
                  <a:lnTo>
                    <a:pt x="12710" y="12342"/>
                  </a:lnTo>
                  <a:cubicBezTo>
                    <a:pt x="12710" y="12242"/>
                    <a:pt x="12710" y="12176"/>
                    <a:pt x="12810" y="12075"/>
                  </a:cubicBezTo>
                  <a:cubicBezTo>
                    <a:pt x="12843" y="12009"/>
                    <a:pt x="12910" y="11975"/>
                    <a:pt x="13043" y="11975"/>
                  </a:cubicBezTo>
                  <a:lnTo>
                    <a:pt x="13644" y="11909"/>
                  </a:lnTo>
                  <a:cubicBezTo>
                    <a:pt x="13744" y="11909"/>
                    <a:pt x="13844" y="11842"/>
                    <a:pt x="13877" y="11742"/>
                  </a:cubicBezTo>
                  <a:lnTo>
                    <a:pt x="14244" y="11141"/>
                  </a:lnTo>
                  <a:cubicBezTo>
                    <a:pt x="14311" y="11041"/>
                    <a:pt x="14311" y="10908"/>
                    <a:pt x="14244" y="10808"/>
                  </a:cubicBezTo>
                  <a:lnTo>
                    <a:pt x="14010" y="10241"/>
                  </a:lnTo>
                  <a:cubicBezTo>
                    <a:pt x="13977" y="10174"/>
                    <a:pt x="13977" y="10074"/>
                    <a:pt x="14010" y="10007"/>
                  </a:cubicBezTo>
                  <a:cubicBezTo>
                    <a:pt x="14044" y="9907"/>
                    <a:pt x="14077" y="9841"/>
                    <a:pt x="14177" y="9807"/>
                  </a:cubicBezTo>
                  <a:lnTo>
                    <a:pt x="14711" y="9540"/>
                  </a:lnTo>
                  <a:cubicBezTo>
                    <a:pt x="14811" y="9507"/>
                    <a:pt x="14878" y="9407"/>
                    <a:pt x="14944" y="9307"/>
                  </a:cubicBezTo>
                  <a:lnTo>
                    <a:pt x="15045" y="8573"/>
                  </a:lnTo>
                  <a:cubicBezTo>
                    <a:pt x="15045" y="8473"/>
                    <a:pt x="15045" y="8373"/>
                    <a:pt x="14978" y="8306"/>
                  </a:cubicBezTo>
                  <a:lnTo>
                    <a:pt x="14444" y="7806"/>
                  </a:lnTo>
                  <a:lnTo>
                    <a:pt x="14444" y="7639"/>
                  </a:lnTo>
                  <a:lnTo>
                    <a:pt x="14444" y="7472"/>
                  </a:lnTo>
                  <a:lnTo>
                    <a:pt x="14978" y="6972"/>
                  </a:lnTo>
                  <a:cubicBezTo>
                    <a:pt x="15045" y="6872"/>
                    <a:pt x="15111" y="6738"/>
                    <a:pt x="15045" y="6672"/>
                  </a:cubicBezTo>
                  <a:lnTo>
                    <a:pt x="14944" y="5938"/>
                  </a:lnTo>
                  <a:cubicBezTo>
                    <a:pt x="14944" y="5838"/>
                    <a:pt x="14844" y="5738"/>
                    <a:pt x="14711" y="5704"/>
                  </a:cubicBezTo>
                  <a:lnTo>
                    <a:pt x="14177" y="5471"/>
                  </a:lnTo>
                  <a:cubicBezTo>
                    <a:pt x="14111" y="5404"/>
                    <a:pt x="14010" y="5337"/>
                    <a:pt x="14010" y="5237"/>
                  </a:cubicBezTo>
                  <a:cubicBezTo>
                    <a:pt x="13977" y="5171"/>
                    <a:pt x="13977" y="5070"/>
                    <a:pt x="14010" y="5004"/>
                  </a:cubicBezTo>
                  <a:lnTo>
                    <a:pt x="14244" y="4470"/>
                  </a:lnTo>
                  <a:cubicBezTo>
                    <a:pt x="14311" y="4370"/>
                    <a:pt x="14311" y="4237"/>
                    <a:pt x="14244" y="4136"/>
                  </a:cubicBezTo>
                  <a:lnTo>
                    <a:pt x="13877" y="3503"/>
                  </a:lnTo>
                  <a:cubicBezTo>
                    <a:pt x="13844" y="3403"/>
                    <a:pt x="13710" y="3336"/>
                    <a:pt x="13644" y="3336"/>
                  </a:cubicBezTo>
                  <a:lnTo>
                    <a:pt x="13043" y="3303"/>
                  </a:lnTo>
                  <a:cubicBezTo>
                    <a:pt x="12976" y="3303"/>
                    <a:pt x="12876" y="3236"/>
                    <a:pt x="12810" y="3169"/>
                  </a:cubicBezTo>
                  <a:cubicBezTo>
                    <a:pt x="12743" y="3069"/>
                    <a:pt x="12710" y="3002"/>
                    <a:pt x="12710" y="2902"/>
                  </a:cubicBezTo>
                  <a:lnTo>
                    <a:pt x="12810" y="2335"/>
                  </a:lnTo>
                  <a:cubicBezTo>
                    <a:pt x="12810" y="2202"/>
                    <a:pt x="12743" y="2135"/>
                    <a:pt x="12676" y="2035"/>
                  </a:cubicBezTo>
                  <a:lnTo>
                    <a:pt x="12142" y="1568"/>
                  </a:lnTo>
                  <a:cubicBezTo>
                    <a:pt x="12042" y="1501"/>
                    <a:pt x="11909" y="1501"/>
                    <a:pt x="11842" y="1501"/>
                  </a:cubicBezTo>
                  <a:lnTo>
                    <a:pt x="11242" y="1668"/>
                  </a:lnTo>
                  <a:cubicBezTo>
                    <a:pt x="11222" y="1678"/>
                    <a:pt x="11200" y="1682"/>
                    <a:pt x="11176" y="1682"/>
                  </a:cubicBezTo>
                  <a:cubicBezTo>
                    <a:pt x="11119" y="1682"/>
                    <a:pt x="11055" y="1658"/>
                    <a:pt x="11008" y="1635"/>
                  </a:cubicBezTo>
                  <a:cubicBezTo>
                    <a:pt x="10908" y="1568"/>
                    <a:pt x="10875" y="1501"/>
                    <a:pt x="10842" y="1401"/>
                  </a:cubicBezTo>
                  <a:lnTo>
                    <a:pt x="10708" y="834"/>
                  </a:lnTo>
                  <a:cubicBezTo>
                    <a:pt x="10675" y="701"/>
                    <a:pt x="10575" y="634"/>
                    <a:pt x="10508" y="567"/>
                  </a:cubicBezTo>
                  <a:lnTo>
                    <a:pt x="9841" y="334"/>
                  </a:lnTo>
                  <a:cubicBezTo>
                    <a:pt x="9786" y="320"/>
                    <a:pt x="9742" y="312"/>
                    <a:pt x="9700" y="312"/>
                  </a:cubicBezTo>
                  <a:cubicBezTo>
                    <a:pt x="9641" y="312"/>
                    <a:pt x="9585" y="328"/>
                    <a:pt x="9507" y="367"/>
                  </a:cubicBezTo>
                  <a:lnTo>
                    <a:pt x="9007" y="734"/>
                  </a:lnTo>
                  <a:cubicBezTo>
                    <a:pt x="8934" y="783"/>
                    <a:pt x="8878" y="814"/>
                    <a:pt x="8815" y="814"/>
                  </a:cubicBezTo>
                  <a:cubicBezTo>
                    <a:pt x="8791" y="814"/>
                    <a:pt x="8767" y="810"/>
                    <a:pt x="8740" y="801"/>
                  </a:cubicBezTo>
                  <a:cubicBezTo>
                    <a:pt x="8673" y="801"/>
                    <a:pt x="8573" y="701"/>
                    <a:pt x="8540" y="667"/>
                  </a:cubicBezTo>
                  <a:lnTo>
                    <a:pt x="8206" y="167"/>
                  </a:lnTo>
                  <a:cubicBezTo>
                    <a:pt x="8173" y="67"/>
                    <a:pt x="8040" y="0"/>
                    <a:pt x="7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3"/>
            <p:cNvSpPr/>
            <p:nvPr/>
          </p:nvSpPr>
          <p:spPr>
            <a:xfrm>
              <a:off x="2479450" y="1365250"/>
              <a:ext cx="231850" cy="210000"/>
            </a:xfrm>
            <a:custGeom>
              <a:rect b="b" l="l" r="r" t="t"/>
              <a:pathLst>
                <a:path extrusionOk="0" h="8400" w="9274">
                  <a:moveTo>
                    <a:pt x="4642" y="1"/>
                  </a:moveTo>
                  <a:cubicBezTo>
                    <a:pt x="4321" y="1"/>
                    <a:pt x="3995" y="37"/>
                    <a:pt x="3669" y="114"/>
                  </a:cubicBezTo>
                  <a:cubicBezTo>
                    <a:pt x="1401" y="648"/>
                    <a:pt x="0" y="2883"/>
                    <a:pt x="534" y="5151"/>
                  </a:cubicBezTo>
                  <a:cubicBezTo>
                    <a:pt x="991" y="7093"/>
                    <a:pt x="2720" y="8400"/>
                    <a:pt x="4632" y="8400"/>
                  </a:cubicBezTo>
                  <a:cubicBezTo>
                    <a:pt x="4953" y="8400"/>
                    <a:pt x="5278" y="8363"/>
                    <a:pt x="5604" y="8287"/>
                  </a:cubicBezTo>
                  <a:cubicBezTo>
                    <a:pt x="7872" y="7753"/>
                    <a:pt x="9273" y="5485"/>
                    <a:pt x="8740" y="3250"/>
                  </a:cubicBezTo>
                  <a:cubicBezTo>
                    <a:pt x="8283" y="1307"/>
                    <a:pt x="6554" y="1"/>
                    <a:pt x="4642" y="1"/>
                  </a:cubicBezTo>
                  <a:close/>
                </a:path>
              </a:pathLst>
            </a:custGeom>
            <a:solidFill>
              <a:srgbClr val="AEA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3"/>
            <p:cNvSpPr/>
            <p:nvPr/>
          </p:nvSpPr>
          <p:spPr>
            <a:xfrm>
              <a:off x="2479450" y="1365250"/>
              <a:ext cx="231850" cy="210000"/>
            </a:xfrm>
            <a:custGeom>
              <a:rect b="b" l="l" r="r" t="t"/>
              <a:pathLst>
                <a:path extrusionOk="0" h="8400" w="9274">
                  <a:moveTo>
                    <a:pt x="4642" y="1"/>
                  </a:moveTo>
                  <a:cubicBezTo>
                    <a:pt x="4321" y="1"/>
                    <a:pt x="3995" y="37"/>
                    <a:pt x="3669" y="114"/>
                  </a:cubicBezTo>
                  <a:cubicBezTo>
                    <a:pt x="1401" y="648"/>
                    <a:pt x="0" y="2883"/>
                    <a:pt x="534" y="5151"/>
                  </a:cubicBezTo>
                  <a:cubicBezTo>
                    <a:pt x="991" y="7093"/>
                    <a:pt x="2720" y="8400"/>
                    <a:pt x="4632" y="8400"/>
                  </a:cubicBezTo>
                  <a:cubicBezTo>
                    <a:pt x="4953" y="8400"/>
                    <a:pt x="5278" y="8363"/>
                    <a:pt x="5604" y="8287"/>
                  </a:cubicBezTo>
                  <a:cubicBezTo>
                    <a:pt x="7872" y="7753"/>
                    <a:pt x="9273" y="5485"/>
                    <a:pt x="8740" y="3250"/>
                  </a:cubicBezTo>
                  <a:cubicBezTo>
                    <a:pt x="8283" y="1307"/>
                    <a:pt x="6554" y="1"/>
                    <a:pt x="4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3"/>
            <p:cNvSpPr/>
            <p:nvPr/>
          </p:nvSpPr>
          <p:spPr>
            <a:xfrm>
              <a:off x="2490275" y="1374050"/>
              <a:ext cx="210175" cy="192400"/>
            </a:xfrm>
            <a:custGeom>
              <a:rect b="b" l="l" r="r" t="t"/>
              <a:pathLst>
                <a:path extrusionOk="0" h="7696" w="8407">
                  <a:moveTo>
                    <a:pt x="4217" y="1"/>
                  </a:moveTo>
                  <a:cubicBezTo>
                    <a:pt x="3938" y="1"/>
                    <a:pt x="3654" y="31"/>
                    <a:pt x="3370" y="96"/>
                  </a:cubicBezTo>
                  <a:cubicBezTo>
                    <a:pt x="1302" y="563"/>
                    <a:pt x="1" y="2631"/>
                    <a:pt x="468" y="4699"/>
                  </a:cubicBezTo>
                  <a:cubicBezTo>
                    <a:pt x="871" y="6483"/>
                    <a:pt x="2440" y="7696"/>
                    <a:pt x="4191" y="7696"/>
                  </a:cubicBezTo>
                  <a:cubicBezTo>
                    <a:pt x="4470" y="7696"/>
                    <a:pt x="4754" y="7665"/>
                    <a:pt x="5038" y="7601"/>
                  </a:cubicBezTo>
                  <a:cubicBezTo>
                    <a:pt x="7106" y="7134"/>
                    <a:pt x="8407" y="5066"/>
                    <a:pt x="7940" y="2998"/>
                  </a:cubicBezTo>
                  <a:cubicBezTo>
                    <a:pt x="7537" y="1214"/>
                    <a:pt x="5968" y="1"/>
                    <a:pt x="42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3"/>
            <p:cNvSpPr/>
            <p:nvPr/>
          </p:nvSpPr>
          <p:spPr>
            <a:xfrm>
              <a:off x="2537825" y="1413125"/>
              <a:ext cx="115100" cy="114275"/>
            </a:xfrm>
            <a:custGeom>
              <a:rect b="b" l="l" r="r" t="t"/>
              <a:pathLst>
                <a:path extrusionOk="0" h="4571" w="4604">
                  <a:moveTo>
                    <a:pt x="2302" y="0"/>
                  </a:moveTo>
                  <a:cubicBezTo>
                    <a:pt x="1001" y="0"/>
                    <a:pt x="0" y="1001"/>
                    <a:pt x="0" y="2302"/>
                  </a:cubicBezTo>
                  <a:cubicBezTo>
                    <a:pt x="0" y="3536"/>
                    <a:pt x="1001" y="4570"/>
                    <a:pt x="2302" y="4570"/>
                  </a:cubicBezTo>
                  <a:cubicBezTo>
                    <a:pt x="3603" y="4570"/>
                    <a:pt x="4603" y="3570"/>
                    <a:pt x="4603" y="2302"/>
                  </a:cubicBezTo>
                  <a:cubicBezTo>
                    <a:pt x="4603" y="1034"/>
                    <a:pt x="3603" y="0"/>
                    <a:pt x="2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3"/>
            <p:cNvSpPr/>
            <p:nvPr/>
          </p:nvSpPr>
          <p:spPr>
            <a:xfrm>
              <a:off x="2553650" y="1428975"/>
              <a:ext cx="83425" cy="83400"/>
            </a:xfrm>
            <a:custGeom>
              <a:rect b="b" l="l" r="r" t="t"/>
              <a:pathLst>
                <a:path extrusionOk="0" h="3336" w="3337">
                  <a:moveTo>
                    <a:pt x="1669" y="0"/>
                  </a:moveTo>
                  <a:cubicBezTo>
                    <a:pt x="768" y="0"/>
                    <a:pt x="1" y="734"/>
                    <a:pt x="1" y="1668"/>
                  </a:cubicBezTo>
                  <a:cubicBezTo>
                    <a:pt x="1" y="2569"/>
                    <a:pt x="768" y="3336"/>
                    <a:pt x="1669" y="3336"/>
                  </a:cubicBezTo>
                  <a:cubicBezTo>
                    <a:pt x="2603" y="3336"/>
                    <a:pt x="3337" y="2569"/>
                    <a:pt x="3337" y="1668"/>
                  </a:cubicBezTo>
                  <a:cubicBezTo>
                    <a:pt x="3337" y="734"/>
                    <a:pt x="2603" y="0"/>
                    <a:pt x="16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3"/>
            <p:cNvSpPr/>
            <p:nvPr/>
          </p:nvSpPr>
          <p:spPr>
            <a:xfrm>
              <a:off x="2587850" y="1438975"/>
              <a:ext cx="15050" cy="15025"/>
            </a:xfrm>
            <a:custGeom>
              <a:rect b="b" l="l" r="r" t="t"/>
              <a:pathLst>
                <a:path extrusionOk="0" h="601" w="602">
                  <a:moveTo>
                    <a:pt x="301" y="0"/>
                  </a:moveTo>
                  <a:cubicBezTo>
                    <a:pt x="134" y="0"/>
                    <a:pt x="1" y="134"/>
                    <a:pt x="1" y="301"/>
                  </a:cubicBezTo>
                  <a:cubicBezTo>
                    <a:pt x="1" y="467"/>
                    <a:pt x="134" y="601"/>
                    <a:pt x="301" y="601"/>
                  </a:cubicBezTo>
                  <a:cubicBezTo>
                    <a:pt x="468" y="601"/>
                    <a:pt x="601" y="467"/>
                    <a:pt x="601" y="301"/>
                  </a:cubicBezTo>
                  <a:cubicBezTo>
                    <a:pt x="601" y="134"/>
                    <a:pt x="468"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3"/>
            <p:cNvSpPr/>
            <p:nvPr/>
          </p:nvSpPr>
          <p:spPr>
            <a:xfrm>
              <a:off x="2572850" y="1444700"/>
              <a:ext cx="14200" cy="13600"/>
            </a:xfrm>
            <a:custGeom>
              <a:rect b="b" l="l" r="r" t="t"/>
              <a:pathLst>
                <a:path extrusionOk="0" h="544" w="568">
                  <a:moveTo>
                    <a:pt x="298" y="0"/>
                  </a:moveTo>
                  <a:cubicBezTo>
                    <a:pt x="231" y="0"/>
                    <a:pt x="162" y="25"/>
                    <a:pt x="100" y="72"/>
                  </a:cubicBezTo>
                  <a:cubicBezTo>
                    <a:pt x="0" y="138"/>
                    <a:pt x="0" y="305"/>
                    <a:pt x="67" y="439"/>
                  </a:cubicBezTo>
                  <a:cubicBezTo>
                    <a:pt x="121" y="510"/>
                    <a:pt x="193" y="543"/>
                    <a:pt x="265" y="543"/>
                  </a:cubicBezTo>
                  <a:cubicBezTo>
                    <a:pt x="327" y="543"/>
                    <a:pt x="387" y="518"/>
                    <a:pt x="434" y="472"/>
                  </a:cubicBezTo>
                  <a:cubicBezTo>
                    <a:pt x="567" y="405"/>
                    <a:pt x="567" y="238"/>
                    <a:pt x="501" y="105"/>
                  </a:cubicBezTo>
                  <a:cubicBezTo>
                    <a:pt x="447" y="33"/>
                    <a:pt x="374"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3"/>
            <p:cNvSpPr/>
            <p:nvPr/>
          </p:nvSpPr>
          <p:spPr>
            <a:xfrm>
              <a:off x="2562825" y="1459700"/>
              <a:ext cx="15875" cy="13925"/>
            </a:xfrm>
            <a:custGeom>
              <a:rect b="b" l="l" r="r" t="t"/>
              <a:pathLst>
                <a:path extrusionOk="0" h="557" w="635">
                  <a:moveTo>
                    <a:pt x="340" y="0"/>
                  </a:moveTo>
                  <a:cubicBezTo>
                    <a:pt x="180" y="0"/>
                    <a:pt x="94" y="116"/>
                    <a:pt x="34" y="205"/>
                  </a:cubicBezTo>
                  <a:cubicBezTo>
                    <a:pt x="1" y="372"/>
                    <a:pt x="134" y="506"/>
                    <a:pt x="268" y="539"/>
                  </a:cubicBezTo>
                  <a:cubicBezTo>
                    <a:pt x="298" y="551"/>
                    <a:pt x="327" y="557"/>
                    <a:pt x="353" y="557"/>
                  </a:cubicBezTo>
                  <a:cubicBezTo>
                    <a:pt x="470" y="557"/>
                    <a:pt x="547" y="448"/>
                    <a:pt x="601" y="339"/>
                  </a:cubicBezTo>
                  <a:cubicBezTo>
                    <a:pt x="635" y="172"/>
                    <a:pt x="501" y="5"/>
                    <a:pt x="401" y="5"/>
                  </a:cubicBezTo>
                  <a:cubicBezTo>
                    <a:pt x="380" y="2"/>
                    <a:pt x="360" y="0"/>
                    <a:pt x="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3"/>
            <p:cNvSpPr/>
            <p:nvPr/>
          </p:nvSpPr>
          <p:spPr>
            <a:xfrm>
              <a:off x="2566175" y="1476175"/>
              <a:ext cx="15875" cy="12850"/>
            </a:xfrm>
            <a:custGeom>
              <a:rect b="b" l="l" r="r" t="t"/>
              <a:pathLst>
                <a:path extrusionOk="0" h="514" w="635">
                  <a:moveTo>
                    <a:pt x="271" y="1"/>
                  </a:moveTo>
                  <a:cubicBezTo>
                    <a:pt x="236" y="1"/>
                    <a:pt x="200" y="5"/>
                    <a:pt x="167" y="13"/>
                  </a:cubicBezTo>
                  <a:cubicBezTo>
                    <a:pt x="34" y="114"/>
                    <a:pt x="0" y="280"/>
                    <a:pt x="100" y="380"/>
                  </a:cubicBezTo>
                  <a:cubicBezTo>
                    <a:pt x="145" y="469"/>
                    <a:pt x="234" y="514"/>
                    <a:pt x="328" y="514"/>
                  </a:cubicBezTo>
                  <a:cubicBezTo>
                    <a:pt x="375" y="514"/>
                    <a:pt x="423" y="503"/>
                    <a:pt x="467" y="480"/>
                  </a:cubicBezTo>
                  <a:cubicBezTo>
                    <a:pt x="601" y="380"/>
                    <a:pt x="634" y="214"/>
                    <a:pt x="534" y="114"/>
                  </a:cubicBezTo>
                  <a:cubicBezTo>
                    <a:pt x="484" y="38"/>
                    <a:pt x="378"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3"/>
            <p:cNvSpPr/>
            <p:nvPr/>
          </p:nvSpPr>
          <p:spPr>
            <a:xfrm>
              <a:off x="2579525" y="1486800"/>
              <a:ext cx="15025" cy="13250"/>
            </a:xfrm>
            <a:custGeom>
              <a:rect b="b" l="l" r="r" t="t"/>
              <a:pathLst>
                <a:path extrusionOk="0" h="530" w="601">
                  <a:moveTo>
                    <a:pt x="310" y="1"/>
                  </a:moveTo>
                  <a:cubicBezTo>
                    <a:pt x="200" y="1"/>
                    <a:pt x="93" y="85"/>
                    <a:pt x="67" y="189"/>
                  </a:cubicBezTo>
                  <a:cubicBezTo>
                    <a:pt x="0" y="289"/>
                    <a:pt x="100" y="456"/>
                    <a:pt x="234" y="522"/>
                  </a:cubicBezTo>
                  <a:cubicBezTo>
                    <a:pt x="247" y="527"/>
                    <a:pt x="262" y="529"/>
                    <a:pt x="277" y="529"/>
                  </a:cubicBezTo>
                  <a:cubicBezTo>
                    <a:pt x="376" y="529"/>
                    <a:pt x="509" y="442"/>
                    <a:pt x="567" y="356"/>
                  </a:cubicBezTo>
                  <a:cubicBezTo>
                    <a:pt x="600" y="222"/>
                    <a:pt x="500" y="55"/>
                    <a:pt x="400" y="22"/>
                  </a:cubicBezTo>
                  <a:cubicBezTo>
                    <a:pt x="371" y="7"/>
                    <a:pt x="340"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3"/>
            <p:cNvSpPr/>
            <p:nvPr/>
          </p:nvSpPr>
          <p:spPr>
            <a:xfrm>
              <a:off x="2596200" y="1487950"/>
              <a:ext cx="15025" cy="12975"/>
            </a:xfrm>
            <a:custGeom>
              <a:rect b="b" l="l" r="r" t="t"/>
              <a:pathLst>
                <a:path extrusionOk="0" h="519" w="601">
                  <a:moveTo>
                    <a:pt x="290" y="1"/>
                  </a:moveTo>
                  <a:cubicBezTo>
                    <a:pt x="270" y="1"/>
                    <a:pt x="251" y="4"/>
                    <a:pt x="234" y="9"/>
                  </a:cubicBezTo>
                  <a:cubicBezTo>
                    <a:pt x="100" y="43"/>
                    <a:pt x="0" y="176"/>
                    <a:pt x="67" y="343"/>
                  </a:cubicBezTo>
                  <a:cubicBezTo>
                    <a:pt x="95" y="454"/>
                    <a:pt x="214" y="518"/>
                    <a:pt x="330" y="518"/>
                  </a:cubicBezTo>
                  <a:cubicBezTo>
                    <a:pt x="354" y="518"/>
                    <a:pt x="378" y="516"/>
                    <a:pt x="400" y="510"/>
                  </a:cubicBezTo>
                  <a:cubicBezTo>
                    <a:pt x="501" y="476"/>
                    <a:pt x="601" y="310"/>
                    <a:pt x="567" y="176"/>
                  </a:cubicBezTo>
                  <a:cubicBezTo>
                    <a:pt x="512" y="66"/>
                    <a:pt x="388" y="1"/>
                    <a:pt x="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3"/>
            <p:cNvSpPr/>
            <p:nvPr/>
          </p:nvSpPr>
          <p:spPr>
            <a:xfrm>
              <a:off x="2608700" y="1476500"/>
              <a:ext cx="15875" cy="13775"/>
            </a:xfrm>
            <a:custGeom>
              <a:rect b="b" l="l" r="r" t="t"/>
              <a:pathLst>
                <a:path extrusionOk="0" h="551" w="635">
                  <a:moveTo>
                    <a:pt x="328" y="0"/>
                  </a:moveTo>
                  <a:cubicBezTo>
                    <a:pt x="234" y="0"/>
                    <a:pt x="145" y="45"/>
                    <a:pt x="101" y="134"/>
                  </a:cubicBezTo>
                  <a:cubicBezTo>
                    <a:pt x="1" y="267"/>
                    <a:pt x="34" y="434"/>
                    <a:pt x="167" y="501"/>
                  </a:cubicBezTo>
                  <a:cubicBezTo>
                    <a:pt x="214" y="536"/>
                    <a:pt x="264" y="550"/>
                    <a:pt x="315" y="550"/>
                  </a:cubicBezTo>
                  <a:cubicBezTo>
                    <a:pt x="409" y="550"/>
                    <a:pt x="502" y="499"/>
                    <a:pt x="568" y="434"/>
                  </a:cubicBezTo>
                  <a:cubicBezTo>
                    <a:pt x="634" y="301"/>
                    <a:pt x="601" y="134"/>
                    <a:pt x="468" y="34"/>
                  </a:cubicBezTo>
                  <a:cubicBezTo>
                    <a:pt x="423" y="12"/>
                    <a:pt x="375"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3"/>
            <p:cNvSpPr/>
            <p:nvPr/>
          </p:nvSpPr>
          <p:spPr>
            <a:xfrm>
              <a:off x="2611200" y="1459600"/>
              <a:ext cx="15050" cy="13600"/>
            </a:xfrm>
            <a:custGeom>
              <a:rect b="b" l="l" r="r" t="t"/>
              <a:pathLst>
                <a:path extrusionOk="0" h="544" w="602">
                  <a:moveTo>
                    <a:pt x="314" y="1"/>
                  </a:moveTo>
                  <a:cubicBezTo>
                    <a:pt x="289" y="1"/>
                    <a:pt x="262" y="4"/>
                    <a:pt x="234" y="9"/>
                  </a:cubicBezTo>
                  <a:cubicBezTo>
                    <a:pt x="67" y="43"/>
                    <a:pt x="1" y="176"/>
                    <a:pt x="34" y="343"/>
                  </a:cubicBezTo>
                  <a:cubicBezTo>
                    <a:pt x="67" y="476"/>
                    <a:pt x="234" y="543"/>
                    <a:pt x="368" y="543"/>
                  </a:cubicBezTo>
                  <a:cubicBezTo>
                    <a:pt x="534" y="510"/>
                    <a:pt x="601" y="376"/>
                    <a:pt x="568" y="209"/>
                  </a:cubicBezTo>
                  <a:cubicBezTo>
                    <a:pt x="540" y="70"/>
                    <a:pt x="443" y="1"/>
                    <a:pt x="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3"/>
            <p:cNvSpPr/>
            <p:nvPr/>
          </p:nvSpPr>
          <p:spPr>
            <a:xfrm>
              <a:off x="2603700" y="1444700"/>
              <a:ext cx="15025" cy="13925"/>
            </a:xfrm>
            <a:custGeom>
              <a:rect b="b" l="l" r="r" t="t"/>
              <a:pathLst>
                <a:path extrusionOk="0" h="557" w="601">
                  <a:moveTo>
                    <a:pt x="273" y="0"/>
                  </a:moveTo>
                  <a:cubicBezTo>
                    <a:pt x="201" y="0"/>
                    <a:pt x="136" y="33"/>
                    <a:pt x="100" y="105"/>
                  </a:cubicBezTo>
                  <a:cubicBezTo>
                    <a:pt x="0" y="238"/>
                    <a:pt x="0" y="405"/>
                    <a:pt x="134" y="472"/>
                  </a:cubicBezTo>
                  <a:cubicBezTo>
                    <a:pt x="178" y="530"/>
                    <a:pt x="241" y="557"/>
                    <a:pt x="303" y="557"/>
                  </a:cubicBezTo>
                  <a:cubicBezTo>
                    <a:pt x="384" y="557"/>
                    <a:pt x="463" y="513"/>
                    <a:pt x="501" y="439"/>
                  </a:cubicBezTo>
                  <a:cubicBezTo>
                    <a:pt x="601" y="305"/>
                    <a:pt x="601" y="138"/>
                    <a:pt x="467" y="72"/>
                  </a:cubicBezTo>
                  <a:cubicBezTo>
                    <a:pt x="405" y="25"/>
                    <a:pt x="336"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3"/>
            <p:cNvSpPr/>
            <p:nvPr/>
          </p:nvSpPr>
          <p:spPr>
            <a:xfrm>
              <a:off x="3186625" y="1279700"/>
              <a:ext cx="376950" cy="381125"/>
            </a:xfrm>
            <a:custGeom>
              <a:rect b="b" l="l" r="r" t="t"/>
              <a:pathLst>
                <a:path extrusionOk="0" h="15245" w="15078">
                  <a:moveTo>
                    <a:pt x="7172" y="0"/>
                  </a:moveTo>
                  <a:cubicBezTo>
                    <a:pt x="7038" y="0"/>
                    <a:pt x="6938" y="34"/>
                    <a:pt x="6872" y="167"/>
                  </a:cubicBezTo>
                  <a:lnTo>
                    <a:pt x="6538" y="667"/>
                  </a:lnTo>
                  <a:cubicBezTo>
                    <a:pt x="6505" y="734"/>
                    <a:pt x="6405" y="801"/>
                    <a:pt x="6338" y="801"/>
                  </a:cubicBezTo>
                  <a:cubicBezTo>
                    <a:pt x="6238" y="801"/>
                    <a:pt x="6171" y="801"/>
                    <a:pt x="6071" y="734"/>
                  </a:cubicBezTo>
                  <a:lnTo>
                    <a:pt x="5571" y="367"/>
                  </a:lnTo>
                  <a:cubicBezTo>
                    <a:pt x="5532" y="328"/>
                    <a:pt x="5470" y="312"/>
                    <a:pt x="5398" y="312"/>
                  </a:cubicBezTo>
                  <a:cubicBezTo>
                    <a:pt x="5348" y="312"/>
                    <a:pt x="5292" y="320"/>
                    <a:pt x="5237" y="334"/>
                  </a:cubicBezTo>
                  <a:lnTo>
                    <a:pt x="4570" y="567"/>
                  </a:lnTo>
                  <a:cubicBezTo>
                    <a:pt x="4437" y="634"/>
                    <a:pt x="4403" y="701"/>
                    <a:pt x="4370" y="834"/>
                  </a:cubicBezTo>
                  <a:lnTo>
                    <a:pt x="4236" y="1401"/>
                  </a:lnTo>
                  <a:cubicBezTo>
                    <a:pt x="4203" y="1501"/>
                    <a:pt x="4170" y="1568"/>
                    <a:pt x="4070" y="1635"/>
                  </a:cubicBezTo>
                  <a:cubicBezTo>
                    <a:pt x="4003" y="1668"/>
                    <a:pt x="3903" y="1668"/>
                    <a:pt x="3836" y="1668"/>
                  </a:cubicBezTo>
                  <a:lnTo>
                    <a:pt x="3236" y="1501"/>
                  </a:lnTo>
                  <a:cubicBezTo>
                    <a:pt x="3200" y="1492"/>
                    <a:pt x="3169" y="1488"/>
                    <a:pt x="3141" y="1488"/>
                  </a:cubicBezTo>
                  <a:cubicBezTo>
                    <a:pt x="3064" y="1488"/>
                    <a:pt x="3009" y="1519"/>
                    <a:pt x="2935" y="1568"/>
                  </a:cubicBezTo>
                  <a:lnTo>
                    <a:pt x="2402" y="2035"/>
                  </a:lnTo>
                  <a:cubicBezTo>
                    <a:pt x="2335" y="2135"/>
                    <a:pt x="2268" y="2202"/>
                    <a:pt x="2268" y="2335"/>
                  </a:cubicBezTo>
                  <a:lnTo>
                    <a:pt x="2368" y="2902"/>
                  </a:lnTo>
                  <a:cubicBezTo>
                    <a:pt x="2368" y="3002"/>
                    <a:pt x="2368" y="3069"/>
                    <a:pt x="2268" y="3169"/>
                  </a:cubicBezTo>
                  <a:cubicBezTo>
                    <a:pt x="2235" y="3236"/>
                    <a:pt x="2168" y="3303"/>
                    <a:pt x="2035" y="3303"/>
                  </a:cubicBezTo>
                  <a:lnTo>
                    <a:pt x="1434" y="3336"/>
                  </a:lnTo>
                  <a:cubicBezTo>
                    <a:pt x="1334" y="3336"/>
                    <a:pt x="1234" y="3403"/>
                    <a:pt x="1201" y="3503"/>
                  </a:cubicBezTo>
                  <a:lnTo>
                    <a:pt x="834" y="4136"/>
                  </a:lnTo>
                  <a:cubicBezTo>
                    <a:pt x="767" y="4203"/>
                    <a:pt x="767" y="4337"/>
                    <a:pt x="834" y="4470"/>
                  </a:cubicBezTo>
                  <a:lnTo>
                    <a:pt x="1067" y="5004"/>
                  </a:lnTo>
                  <a:cubicBezTo>
                    <a:pt x="1101" y="5070"/>
                    <a:pt x="1101" y="5171"/>
                    <a:pt x="1067" y="5237"/>
                  </a:cubicBezTo>
                  <a:cubicBezTo>
                    <a:pt x="1034" y="5337"/>
                    <a:pt x="1001" y="5404"/>
                    <a:pt x="901" y="5471"/>
                  </a:cubicBezTo>
                  <a:lnTo>
                    <a:pt x="367" y="5704"/>
                  </a:lnTo>
                  <a:cubicBezTo>
                    <a:pt x="267" y="5738"/>
                    <a:pt x="200" y="5838"/>
                    <a:pt x="167" y="5938"/>
                  </a:cubicBezTo>
                  <a:lnTo>
                    <a:pt x="33" y="6672"/>
                  </a:lnTo>
                  <a:cubicBezTo>
                    <a:pt x="33" y="6772"/>
                    <a:pt x="33" y="6872"/>
                    <a:pt x="100" y="6972"/>
                  </a:cubicBezTo>
                  <a:lnTo>
                    <a:pt x="667" y="7472"/>
                  </a:lnTo>
                  <a:lnTo>
                    <a:pt x="667" y="7639"/>
                  </a:lnTo>
                  <a:lnTo>
                    <a:pt x="667" y="7806"/>
                  </a:lnTo>
                  <a:lnTo>
                    <a:pt x="100" y="8306"/>
                  </a:lnTo>
                  <a:cubicBezTo>
                    <a:pt x="33" y="8373"/>
                    <a:pt x="0" y="8506"/>
                    <a:pt x="33" y="8573"/>
                  </a:cubicBezTo>
                  <a:lnTo>
                    <a:pt x="167" y="9307"/>
                  </a:lnTo>
                  <a:cubicBezTo>
                    <a:pt x="167" y="9407"/>
                    <a:pt x="234" y="9507"/>
                    <a:pt x="367" y="9540"/>
                  </a:cubicBezTo>
                  <a:lnTo>
                    <a:pt x="901" y="9807"/>
                  </a:lnTo>
                  <a:cubicBezTo>
                    <a:pt x="1001" y="9841"/>
                    <a:pt x="1067" y="9907"/>
                    <a:pt x="1067" y="10007"/>
                  </a:cubicBezTo>
                  <a:cubicBezTo>
                    <a:pt x="1101" y="10074"/>
                    <a:pt x="1101" y="10174"/>
                    <a:pt x="1067" y="10241"/>
                  </a:cubicBezTo>
                  <a:lnTo>
                    <a:pt x="834" y="10808"/>
                  </a:lnTo>
                  <a:cubicBezTo>
                    <a:pt x="767" y="10875"/>
                    <a:pt x="767" y="11008"/>
                    <a:pt x="834" y="11141"/>
                  </a:cubicBezTo>
                  <a:lnTo>
                    <a:pt x="1201" y="11742"/>
                  </a:lnTo>
                  <a:cubicBezTo>
                    <a:pt x="1234" y="11842"/>
                    <a:pt x="1368" y="11909"/>
                    <a:pt x="1434" y="11909"/>
                  </a:cubicBezTo>
                  <a:lnTo>
                    <a:pt x="2035" y="11975"/>
                  </a:lnTo>
                  <a:cubicBezTo>
                    <a:pt x="2102" y="11975"/>
                    <a:pt x="2202" y="12009"/>
                    <a:pt x="2268" y="12075"/>
                  </a:cubicBezTo>
                  <a:cubicBezTo>
                    <a:pt x="2335" y="12176"/>
                    <a:pt x="2368" y="12242"/>
                    <a:pt x="2368" y="12342"/>
                  </a:cubicBezTo>
                  <a:lnTo>
                    <a:pt x="2268" y="12909"/>
                  </a:lnTo>
                  <a:cubicBezTo>
                    <a:pt x="2268" y="13043"/>
                    <a:pt x="2335" y="13143"/>
                    <a:pt x="2402" y="13210"/>
                  </a:cubicBezTo>
                  <a:lnTo>
                    <a:pt x="2935" y="13677"/>
                  </a:lnTo>
                  <a:cubicBezTo>
                    <a:pt x="3036" y="13743"/>
                    <a:pt x="3169" y="13743"/>
                    <a:pt x="3236" y="13743"/>
                  </a:cubicBezTo>
                  <a:lnTo>
                    <a:pt x="3836" y="13577"/>
                  </a:lnTo>
                  <a:cubicBezTo>
                    <a:pt x="3856" y="13567"/>
                    <a:pt x="3878" y="13563"/>
                    <a:pt x="3902" y="13563"/>
                  </a:cubicBezTo>
                  <a:cubicBezTo>
                    <a:pt x="3959" y="13563"/>
                    <a:pt x="4022" y="13586"/>
                    <a:pt x="4070" y="13610"/>
                  </a:cubicBezTo>
                  <a:cubicBezTo>
                    <a:pt x="4170" y="13677"/>
                    <a:pt x="4203" y="13743"/>
                    <a:pt x="4236" y="13843"/>
                  </a:cubicBezTo>
                  <a:lnTo>
                    <a:pt x="4370" y="14410"/>
                  </a:lnTo>
                  <a:cubicBezTo>
                    <a:pt x="4403" y="14544"/>
                    <a:pt x="4503" y="14611"/>
                    <a:pt x="4570" y="14677"/>
                  </a:cubicBezTo>
                  <a:lnTo>
                    <a:pt x="5237" y="14911"/>
                  </a:lnTo>
                  <a:cubicBezTo>
                    <a:pt x="5292" y="14925"/>
                    <a:pt x="5336" y="14933"/>
                    <a:pt x="5378" y="14933"/>
                  </a:cubicBezTo>
                  <a:cubicBezTo>
                    <a:pt x="5437" y="14933"/>
                    <a:pt x="5493" y="14917"/>
                    <a:pt x="5571" y="14877"/>
                  </a:cubicBezTo>
                  <a:lnTo>
                    <a:pt x="6071" y="14511"/>
                  </a:lnTo>
                  <a:cubicBezTo>
                    <a:pt x="6144" y="14462"/>
                    <a:pt x="6200" y="14431"/>
                    <a:pt x="6263" y="14431"/>
                  </a:cubicBezTo>
                  <a:cubicBezTo>
                    <a:pt x="6287" y="14431"/>
                    <a:pt x="6311" y="14435"/>
                    <a:pt x="6338" y="14444"/>
                  </a:cubicBezTo>
                  <a:cubicBezTo>
                    <a:pt x="6405" y="14444"/>
                    <a:pt x="6505" y="14544"/>
                    <a:pt x="6538" y="14577"/>
                  </a:cubicBezTo>
                  <a:lnTo>
                    <a:pt x="6872" y="15078"/>
                  </a:lnTo>
                  <a:cubicBezTo>
                    <a:pt x="6905" y="15178"/>
                    <a:pt x="7038" y="15244"/>
                    <a:pt x="7172" y="15244"/>
                  </a:cubicBezTo>
                  <a:lnTo>
                    <a:pt x="7906" y="15244"/>
                  </a:lnTo>
                  <a:cubicBezTo>
                    <a:pt x="8039" y="15244"/>
                    <a:pt x="8106" y="15211"/>
                    <a:pt x="8206" y="15078"/>
                  </a:cubicBezTo>
                  <a:lnTo>
                    <a:pt x="8539" y="14577"/>
                  </a:lnTo>
                  <a:cubicBezTo>
                    <a:pt x="8573" y="14511"/>
                    <a:pt x="8673" y="14444"/>
                    <a:pt x="8740" y="14444"/>
                  </a:cubicBezTo>
                  <a:cubicBezTo>
                    <a:pt x="8840" y="14444"/>
                    <a:pt x="8906" y="14444"/>
                    <a:pt x="9006" y="14511"/>
                  </a:cubicBezTo>
                  <a:lnTo>
                    <a:pt x="9507" y="14877"/>
                  </a:lnTo>
                  <a:cubicBezTo>
                    <a:pt x="9546" y="14917"/>
                    <a:pt x="9608" y="14933"/>
                    <a:pt x="9679" y="14933"/>
                  </a:cubicBezTo>
                  <a:cubicBezTo>
                    <a:pt x="9730" y="14933"/>
                    <a:pt x="9785" y="14925"/>
                    <a:pt x="9840" y="14911"/>
                  </a:cubicBezTo>
                  <a:lnTo>
                    <a:pt x="10508" y="14677"/>
                  </a:lnTo>
                  <a:cubicBezTo>
                    <a:pt x="10608" y="14611"/>
                    <a:pt x="10674" y="14544"/>
                    <a:pt x="10708" y="14410"/>
                  </a:cubicBezTo>
                  <a:lnTo>
                    <a:pt x="10841" y="13843"/>
                  </a:lnTo>
                  <a:cubicBezTo>
                    <a:pt x="10874" y="13743"/>
                    <a:pt x="10908" y="13677"/>
                    <a:pt x="11008" y="13610"/>
                  </a:cubicBezTo>
                  <a:cubicBezTo>
                    <a:pt x="11075" y="13577"/>
                    <a:pt x="11175" y="13577"/>
                    <a:pt x="11241" y="13577"/>
                  </a:cubicBezTo>
                  <a:lnTo>
                    <a:pt x="11842" y="13743"/>
                  </a:lnTo>
                  <a:cubicBezTo>
                    <a:pt x="11869" y="13752"/>
                    <a:pt x="11895" y="13756"/>
                    <a:pt x="11922" y="13756"/>
                  </a:cubicBezTo>
                  <a:cubicBezTo>
                    <a:pt x="11993" y="13756"/>
                    <a:pt x="12060" y="13725"/>
                    <a:pt x="12109" y="13677"/>
                  </a:cubicBezTo>
                  <a:lnTo>
                    <a:pt x="12676" y="13210"/>
                  </a:lnTo>
                  <a:cubicBezTo>
                    <a:pt x="12742" y="13143"/>
                    <a:pt x="12776" y="13043"/>
                    <a:pt x="12776" y="12909"/>
                  </a:cubicBezTo>
                  <a:lnTo>
                    <a:pt x="12709" y="12342"/>
                  </a:lnTo>
                  <a:cubicBezTo>
                    <a:pt x="12709" y="12242"/>
                    <a:pt x="12709" y="12176"/>
                    <a:pt x="12776" y="12075"/>
                  </a:cubicBezTo>
                  <a:cubicBezTo>
                    <a:pt x="12843" y="12009"/>
                    <a:pt x="12909" y="11975"/>
                    <a:pt x="13043" y="11975"/>
                  </a:cubicBezTo>
                  <a:lnTo>
                    <a:pt x="13610" y="11909"/>
                  </a:lnTo>
                  <a:cubicBezTo>
                    <a:pt x="13743" y="11909"/>
                    <a:pt x="13843" y="11842"/>
                    <a:pt x="13877" y="11742"/>
                  </a:cubicBezTo>
                  <a:lnTo>
                    <a:pt x="14244" y="11141"/>
                  </a:lnTo>
                  <a:cubicBezTo>
                    <a:pt x="14277" y="11041"/>
                    <a:pt x="14277" y="10908"/>
                    <a:pt x="14244" y="10808"/>
                  </a:cubicBezTo>
                  <a:lnTo>
                    <a:pt x="14010" y="10241"/>
                  </a:lnTo>
                  <a:cubicBezTo>
                    <a:pt x="13943" y="10174"/>
                    <a:pt x="13943" y="10074"/>
                    <a:pt x="14010" y="10007"/>
                  </a:cubicBezTo>
                  <a:cubicBezTo>
                    <a:pt x="14043" y="9907"/>
                    <a:pt x="14077" y="9841"/>
                    <a:pt x="14177" y="9807"/>
                  </a:cubicBezTo>
                  <a:lnTo>
                    <a:pt x="14711" y="9540"/>
                  </a:lnTo>
                  <a:cubicBezTo>
                    <a:pt x="14777" y="9507"/>
                    <a:pt x="14877" y="9407"/>
                    <a:pt x="14911" y="9307"/>
                  </a:cubicBezTo>
                  <a:lnTo>
                    <a:pt x="15044" y="8573"/>
                  </a:lnTo>
                  <a:cubicBezTo>
                    <a:pt x="15044" y="8473"/>
                    <a:pt x="15044" y="8373"/>
                    <a:pt x="14977" y="8306"/>
                  </a:cubicBezTo>
                  <a:lnTo>
                    <a:pt x="14410" y="7806"/>
                  </a:lnTo>
                  <a:lnTo>
                    <a:pt x="14410" y="7639"/>
                  </a:lnTo>
                  <a:lnTo>
                    <a:pt x="14410" y="7472"/>
                  </a:lnTo>
                  <a:lnTo>
                    <a:pt x="14977" y="6972"/>
                  </a:lnTo>
                  <a:cubicBezTo>
                    <a:pt x="15044" y="6872"/>
                    <a:pt x="15077" y="6738"/>
                    <a:pt x="15044" y="6672"/>
                  </a:cubicBezTo>
                  <a:lnTo>
                    <a:pt x="14911" y="5938"/>
                  </a:lnTo>
                  <a:cubicBezTo>
                    <a:pt x="14911" y="5838"/>
                    <a:pt x="14844" y="5738"/>
                    <a:pt x="14711" y="5704"/>
                  </a:cubicBezTo>
                  <a:lnTo>
                    <a:pt x="14177" y="5471"/>
                  </a:lnTo>
                  <a:cubicBezTo>
                    <a:pt x="14077" y="5404"/>
                    <a:pt x="14010" y="5337"/>
                    <a:pt x="14010" y="5237"/>
                  </a:cubicBezTo>
                  <a:cubicBezTo>
                    <a:pt x="13943" y="5171"/>
                    <a:pt x="13943" y="5070"/>
                    <a:pt x="14010" y="5004"/>
                  </a:cubicBezTo>
                  <a:lnTo>
                    <a:pt x="14244" y="4470"/>
                  </a:lnTo>
                  <a:cubicBezTo>
                    <a:pt x="14277" y="4370"/>
                    <a:pt x="14277" y="4237"/>
                    <a:pt x="14244" y="4136"/>
                  </a:cubicBezTo>
                  <a:lnTo>
                    <a:pt x="13877" y="3503"/>
                  </a:lnTo>
                  <a:cubicBezTo>
                    <a:pt x="13843" y="3403"/>
                    <a:pt x="13710" y="3336"/>
                    <a:pt x="13610" y="3336"/>
                  </a:cubicBezTo>
                  <a:lnTo>
                    <a:pt x="13043" y="3303"/>
                  </a:lnTo>
                  <a:cubicBezTo>
                    <a:pt x="12943" y="3303"/>
                    <a:pt x="12876" y="3236"/>
                    <a:pt x="12776" y="3169"/>
                  </a:cubicBezTo>
                  <a:cubicBezTo>
                    <a:pt x="12742" y="3069"/>
                    <a:pt x="12709" y="3002"/>
                    <a:pt x="12709" y="2902"/>
                  </a:cubicBezTo>
                  <a:lnTo>
                    <a:pt x="12776" y="2335"/>
                  </a:lnTo>
                  <a:cubicBezTo>
                    <a:pt x="12776" y="2202"/>
                    <a:pt x="12742" y="2135"/>
                    <a:pt x="12676" y="2035"/>
                  </a:cubicBezTo>
                  <a:lnTo>
                    <a:pt x="12109" y="1568"/>
                  </a:lnTo>
                  <a:cubicBezTo>
                    <a:pt x="12042" y="1501"/>
                    <a:pt x="11909" y="1501"/>
                    <a:pt x="11842" y="1501"/>
                  </a:cubicBezTo>
                  <a:lnTo>
                    <a:pt x="11241" y="1668"/>
                  </a:lnTo>
                  <a:cubicBezTo>
                    <a:pt x="11222" y="1678"/>
                    <a:pt x="11199" y="1682"/>
                    <a:pt x="11176" y="1682"/>
                  </a:cubicBezTo>
                  <a:cubicBezTo>
                    <a:pt x="11119" y="1682"/>
                    <a:pt x="11055" y="1658"/>
                    <a:pt x="11008" y="1635"/>
                  </a:cubicBezTo>
                  <a:cubicBezTo>
                    <a:pt x="10908" y="1568"/>
                    <a:pt x="10874" y="1501"/>
                    <a:pt x="10841" y="1401"/>
                  </a:cubicBezTo>
                  <a:lnTo>
                    <a:pt x="10708" y="834"/>
                  </a:lnTo>
                  <a:cubicBezTo>
                    <a:pt x="10674" y="701"/>
                    <a:pt x="10574" y="634"/>
                    <a:pt x="10508" y="567"/>
                  </a:cubicBezTo>
                  <a:lnTo>
                    <a:pt x="9840" y="334"/>
                  </a:lnTo>
                  <a:cubicBezTo>
                    <a:pt x="9785" y="320"/>
                    <a:pt x="9736" y="312"/>
                    <a:pt x="9689" y="312"/>
                  </a:cubicBezTo>
                  <a:cubicBezTo>
                    <a:pt x="9624" y="312"/>
                    <a:pt x="9565" y="328"/>
                    <a:pt x="9507" y="367"/>
                  </a:cubicBezTo>
                  <a:lnTo>
                    <a:pt x="9006" y="734"/>
                  </a:lnTo>
                  <a:cubicBezTo>
                    <a:pt x="8933" y="783"/>
                    <a:pt x="8878" y="814"/>
                    <a:pt x="8814" y="814"/>
                  </a:cubicBezTo>
                  <a:cubicBezTo>
                    <a:pt x="8791" y="814"/>
                    <a:pt x="8766" y="810"/>
                    <a:pt x="8740" y="801"/>
                  </a:cubicBezTo>
                  <a:cubicBezTo>
                    <a:pt x="8673" y="801"/>
                    <a:pt x="8573" y="701"/>
                    <a:pt x="8539" y="667"/>
                  </a:cubicBezTo>
                  <a:lnTo>
                    <a:pt x="8206" y="167"/>
                  </a:lnTo>
                  <a:cubicBezTo>
                    <a:pt x="8173" y="67"/>
                    <a:pt x="8039" y="0"/>
                    <a:pt x="7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3"/>
            <p:cNvSpPr/>
            <p:nvPr/>
          </p:nvSpPr>
          <p:spPr>
            <a:xfrm>
              <a:off x="3260825" y="1365075"/>
              <a:ext cx="226850" cy="210350"/>
            </a:xfrm>
            <a:custGeom>
              <a:rect b="b" l="l" r="r" t="t"/>
              <a:pathLst>
                <a:path extrusionOk="0" h="8414" w="9074">
                  <a:moveTo>
                    <a:pt x="4542" y="0"/>
                  </a:moveTo>
                  <a:cubicBezTo>
                    <a:pt x="4320" y="0"/>
                    <a:pt x="4096" y="18"/>
                    <a:pt x="3870" y="54"/>
                  </a:cubicBezTo>
                  <a:cubicBezTo>
                    <a:pt x="1569" y="421"/>
                    <a:pt x="1" y="2589"/>
                    <a:pt x="368" y="4891"/>
                  </a:cubicBezTo>
                  <a:cubicBezTo>
                    <a:pt x="699" y="6937"/>
                    <a:pt x="2496" y="8414"/>
                    <a:pt x="4534" y="8414"/>
                  </a:cubicBezTo>
                  <a:cubicBezTo>
                    <a:pt x="4755" y="8414"/>
                    <a:pt x="4979" y="8396"/>
                    <a:pt x="5205" y="8360"/>
                  </a:cubicBezTo>
                  <a:cubicBezTo>
                    <a:pt x="7506" y="7993"/>
                    <a:pt x="9074" y="5825"/>
                    <a:pt x="8674" y="3523"/>
                  </a:cubicBezTo>
                  <a:cubicBezTo>
                    <a:pt x="8343" y="1451"/>
                    <a:pt x="6552" y="0"/>
                    <a:pt x="4542" y="0"/>
                  </a:cubicBezTo>
                  <a:close/>
                </a:path>
              </a:pathLst>
            </a:custGeom>
            <a:solidFill>
              <a:srgbClr val="AEA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3"/>
            <p:cNvSpPr/>
            <p:nvPr/>
          </p:nvSpPr>
          <p:spPr>
            <a:xfrm>
              <a:off x="3260825" y="1365075"/>
              <a:ext cx="226850" cy="210350"/>
            </a:xfrm>
            <a:custGeom>
              <a:rect b="b" l="l" r="r" t="t"/>
              <a:pathLst>
                <a:path extrusionOk="0" h="8414" w="9074">
                  <a:moveTo>
                    <a:pt x="4542" y="0"/>
                  </a:moveTo>
                  <a:cubicBezTo>
                    <a:pt x="4320" y="0"/>
                    <a:pt x="4096" y="18"/>
                    <a:pt x="3870" y="54"/>
                  </a:cubicBezTo>
                  <a:cubicBezTo>
                    <a:pt x="1569" y="421"/>
                    <a:pt x="1" y="2589"/>
                    <a:pt x="368" y="4891"/>
                  </a:cubicBezTo>
                  <a:cubicBezTo>
                    <a:pt x="699" y="6937"/>
                    <a:pt x="2496" y="8414"/>
                    <a:pt x="4534" y="8414"/>
                  </a:cubicBezTo>
                  <a:cubicBezTo>
                    <a:pt x="4755" y="8414"/>
                    <a:pt x="4979" y="8396"/>
                    <a:pt x="5205" y="8360"/>
                  </a:cubicBezTo>
                  <a:cubicBezTo>
                    <a:pt x="7506" y="7993"/>
                    <a:pt x="9074" y="5825"/>
                    <a:pt x="8674" y="3523"/>
                  </a:cubicBezTo>
                  <a:cubicBezTo>
                    <a:pt x="8343" y="1451"/>
                    <a:pt x="6552" y="0"/>
                    <a:pt x="4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3"/>
            <p:cNvSpPr/>
            <p:nvPr/>
          </p:nvSpPr>
          <p:spPr>
            <a:xfrm>
              <a:off x="3265000" y="1374250"/>
              <a:ext cx="217675" cy="192000"/>
            </a:xfrm>
            <a:custGeom>
              <a:rect b="b" l="l" r="r" t="t"/>
              <a:pathLst>
                <a:path extrusionOk="0" h="7680" w="8707">
                  <a:moveTo>
                    <a:pt x="4359" y="1"/>
                  </a:moveTo>
                  <a:cubicBezTo>
                    <a:pt x="2853" y="1"/>
                    <a:pt x="1407" y="892"/>
                    <a:pt x="801" y="2356"/>
                  </a:cubicBezTo>
                  <a:cubicBezTo>
                    <a:pt x="1" y="4324"/>
                    <a:pt x="901" y="6559"/>
                    <a:pt x="2869" y="7393"/>
                  </a:cubicBezTo>
                  <a:cubicBezTo>
                    <a:pt x="3348" y="7588"/>
                    <a:pt x="3843" y="7680"/>
                    <a:pt x="4329" y="7680"/>
                  </a:cubicBezTo>
                  <a:cubicBezTo>
                    <a:pt x="5840" y="7680"/>
                    <a:pt x="7267" y="6789"/>
                    <a:pt x="7873" y="5325"/>
                  </a:cubicBezTo>
                  <a:cubicBezTo>
                    <a:pt x="8707" y="3357"/>
                    <a:pt x="7773" y="1122"/>
                    <a:pt x="5805" y="288"/>
                  </a:cubicBezTo>
                  <a:cubicBezTo>
                    <a:pt x="5334" y="93"/>
                    <a:pt x="4844" y="1"/>
                    <a:pt x="43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3"/>
            <p:cNvSpPr/>
            <p:nvPr/>
          </p:nvSpPr>
          <p:spPr>
            <a:xfrm>
              <a:off x="3316700" y="1413125"/>
              <a:ext cx="115125" cy="114275"/>
            </a:xfrm>
            <a:custGeom>
              <a:rect b="b" l="l" r="r" t="t"/>
              <a:pathLst>
                <a:path extrusionOk="0" h="4571" w="4605">
                  <a:moveTo>
                    <a:pt x="2302" y="0"/>
                  </a:moveTo>
                  <a:cubicBezTo>
                    <a:pt x="1001" y="0"/>
                    <a:pt x="1" y="1001"/>
                    <a:pt x="1" y="2302"/>
                  </a:cubicBezTo>
                  <a:cubicBezTo>
                    <a:pt x="1" y="3536"/>
                    <a:pt x="1001" y="4570"/>
                    <a:pt x="2302" y="4570"/>
                  </a:cubicBezTo>
                  <a:cubicBezTo>
                    <a:pt x="3603" y="4570"/>
                    <a:pt x="4604" y="3570"/>
                    <a:pt x="4604" y="2302"/>
                  </a:cubicBezTo>
                  <a:cubicBezTo>
                    <a:pt x="4604" y="1034"/>
                    <a:pt x="3603" y="0"/>
                    <a:pt x="2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3"/>
            <p:cNvSpPr/>
            <p:nvPr/>
          </p:nvSpPr>
          <p:spPr>
            <a:xfrm>
              <a:off x="3331725" y="1428975"/>
              <a:ext cx="83400" cy="83400"/>
            </a:xfrm>
            <a:custGeom>
              <a:rect b="b" l="l" r="r" t="t"/>
              <a:pathLst>
                <a:path extrusionOk="0" h="3336" w="3336">
                  <a:moveTo>
                    <a:pt x="1668" y="0"/>
                  </a:moveTo>
                  <a:cubicBezTo>
                    <a:pt x="734" y="0"/>
                    <a:pt x="0" y="734"/>
                    <a:pt x="0" y="1668"/>
                  </a:cubicBezTo>
                  <a:cubicBezTo>
                    <a:pt x="0" y="2569"/>
                    <a:pt x="734" y="3336"/>
                    <a:pt x="1668" y="3336"/>
                  </a:cubicBezTo>
                  <a:cubicBezTo>
                    <a:pt x="2602" y="3336"/>
                    <a:pt x="3336" y="2569"/>
                    <a:pt x="3336" y="1668"/>
                  </a:cubicBezTo>
                  <a:cubicBezTo>
                    <a:pt x="3336" y="734"/>
                    <a:pt x="2569" y="0"/>
                    <a:pt x="1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3"/>
            <p:cNvSpPr/>
            <p:nvPr/>
          </p:nvSpPr>
          <p:spPr>
            <a:xfrm>
              <a:off x="3366750" y="1438975"/>
              <a:ext cx="14200" cy="15025"/>
            </a:xfrm>
            <a:custGeom>
              <a:rect b="b" l="l" r="r" t="t"/>
              <a:pathLst>
                <a:path extrusionOk="0" h="601" w="568">
                  <a:moveTo>
                    <a:pt x="300" y="0"/>
                  </a:moveTo>
                  <a:cubicBezTo>
                    <a:pt x="134" y="0"/>
                    <a:pt x="0" y="134"/>
                    <a:pt x="0" y="301"/>
                  </a:cubicBezTo>
                  <a:cubicBezTo>
                    <a:pt x="0" y="467"/>
                    <a:pt x="134" y="601"/>
                    <a:pt x="300" y="601"/>
                  </a:cubicBezTo>
                  <a:cubicBezTo>
                    <a:pt x="467" y="601"/>
                    <a:pt x="567" y="467"/>
                    <a:pt x="567" y="301"/>
                  </a:cubicBezTo>
                  <a:cubicBezTo>
                    <a:pt x="567" y="134"/>
                    <a:pt x="467" y="0"/>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3"/>
            <p:cNvSpPr/>
            <p:nvPr/>
          </p:nvSpPr>
          <p:spPr>
            <a:xfrm>
              <a:off x="3350900" y="1444700"/>
              <a:ext cx="15025" cy="13600"/>
            </a:xfrm>
            <a:custGeom>
              <a:rect b="b" l="l" r="r" t="t"/>
              <a:pathLst>
                <a:path extrusionOk="0" h="544" w="601">
                  <a:moveTo>
                    <a:pt x="328" y="0"/>
                  </a:moveTo>
                  <a:cubicBezTo>
                    <a:pt x="265" y="0"/>
                    <a:pt x="196" y="25"/>
                    <a:pt x="134" y="72"/>
                  </a:cubicBezTo>
                  <a:cubicBezTo>
                    <a:pt x="0" y="138"/>
                    <a:pt x="0" y="305"/>
                    <a:pt x="100" y="439"/>
                  </a:cubicBezTo>
                  <a:cubicBezTo>
                    <a:pt x="136" y="510"/>
                    <a:pt x="201" y="543"/>
                    <a:pt x="273" y="543"/>
                  </a:cubicBezTo>
                  <a:cubicBezTo>
                    <a:pt x="336" y="543"/>
                    <a:pt x="405" y="518"/>
                    <a:pt x="467" y="472"/>
                  </a:cubicBezTo>
                  <a:cubicBezTo>
                    <a:pt x="601" y="405"/>
                    <a:pt x="601" y="238"/>
                    <a:pt x="501" y="105"/>
                  </a:cubicBezTo>
                  <a:cubicBezTo>
                    <a:pt x="465" y="33"/>
                    <a:pt x="401"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3"/>
            <p:cNvSpPr/>
            <p:nvPr/>
          </p:nvSpPr>
          <p:spPr>
            <a:xfrm>
              <a:off x="3341725" y="1459700"/>
              <a:ext cx="15875" cy="13925"/>
            </a:xfrm>
            <a:custGeom>
              <a:rect b="b" l="l" r="r" t="t"/>
              <a:pathLst>
                <a:path extrusionOk="0" h="557" w="635">
                  <a:moveTo>
                    <a:pt x="316" y="0"/>
                  </a:moveTo>
                  <a:cubicBezTo>
                    <a:pt x="180" y="0"/>
                    <a:pt x="93" y="116"/>
                    <a:pt x="34" y="205"/>
                  </a:cubicBezTo>
                  <a:cubicBezTo>
                    <a:pt x="0" y="372"/>
                    <a:pt x="134" y="506"/>
                    <a:pt x="267" y="539"/>
                  </a:cubicBezTo>
                  <a:cubicBezTo>
                    <a:pt x="298" y="551"/>
                    <a:pt x="326" y="557"/>
                    <a:pt x="353" y="557"/>
                  </a:cubicBezTo>
                  <a:cubicBezTo>
                    <a:pt x="470" y="557"/>
                    <a:pt x="546" y="448"/>
                    <a:pt x="601" y="339"/>
                  </a:cubicBezTo>
                  <a:cubicBezTo>
                    <a:pt x="634" y="172"/>
                    <a:pt x="501" y="5"/>
                    <a:pt x="367" y="5"/>
                  </a:cubicBezTo>
                  <a:cubicBezTo>
                    <a:pt x="350" y="2"/>
                    <a:pt x="333" y="0"/>
                    <a:pt x="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3"/>
            <p:cNvSpPr/>
            <p:nvPr/>
          </p:nvSpPr>
          <p:spPr>
            <a:xfrm>
              <a:off x="3345050" y="1476175"/>
              <a:ext cx="15875" cy="12850"/>
            </a:xfrm>
            <a:custGeom>
              <a:rect b="b" l="l" r="r" t="t"/>
              <a:pathLst>
                <a:path extrusionOk="0" h="514" w="635">
                  <a:moveTo>
                    <a:pt x="272" y="1"/>
                  </a:moveTo>
                  <a:cubicBezTo>
                    <a:pt x="236" y="1"/>
                    <a:pt x="201" y="5"/>
                    <a:pt x="168" y="13"/>
                  </a:cubicBezTo>
                  <a:cubicBezTo>
                    <a:pt x="34" y="114"/>
                    <a:pt x="1" y="280"/>
                    <a:pt x="68" y="380"/>
                  </a:cubicBezTo>
                  <a:cubicBezTo>
                    <a:pt x="134" y="469"/>
                    <a:pt x="231" y="514"/>
                    <a:pt x="327" y="514"/>
                  </a:cubicBezTo>
                  <a:cubicBezTo>
                    <a:pt x="375" y="514"/>
                    <a:pt x="423" y="503"/>
                    <a:pt x="468" y="480"/>
                  </a:cubicBezTo>
                  <a:cubicBezTo>
                    <a:pt x="568" y="380"/>
                    <a:pt x="635" y="214"/>
                    <a:pt x="535" y="114"/>
                  </a:cubicBezTo>
                  <a:cubicBezTo>
                    <a:pt x="485" y="38"/>
                    <a:pt x="378"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3"/>
            <p:cNvSpPr/>
            <p:nvPr/>
          </p:nvSpPr>
          <p:spPr>
            <a:xfrm>
              <a:off x="3358400" y="1486800"/>
              <a:ext cx="15050" cy="13250"/>
            </a:xfrm>
            <a:custGeom>
              <a:rect b="b" l="l" r="r" t="t"/>
              <a:pathLst>
                <a:path extrusionOk="0" h="530" w="602">
                  <a:moveTo>
                    <a:pt x="294" y="1"/>
                  </a:moveTo>
                  <a:cubicBezTo>
                    <a:pt x="199" y="1"/>
                    <a:pt x="86" y="85"/>
                    <a:pt x="34" y="189"/>
                  </a:cubicBezTo>
                  <a:cubicBezTo>
                    <a:pt x="1" y="289"/>
                    <a:pt x="101" y="456"/>
                    <a:pt x="201" y="522"/>
                  </a:cubicBezTo>
                  <a:cubicBezTo>
                    <a:pt x="219" y="527"/>
                    <a:pt x="237" y="529"/>
                    <a:pt x="256" y="529"/>
                  </a:cubicBezTo>
                  <a:cubicBezTo>
                    <a:pt x="376" y="529"/>
                    <a:pt x="505" y="442"/>
                    <a:pt x="534" y="356"/>
                  </a:cubicBezTo>
                  <a:cubicBezTo>
                    <a:pt x="601" y="222"/>
                    <a:pt x="501" y="55"/>
                    <a:pt x="368" y="22"/>
                  </a:cubicBezTo>
                  <a:cubicBezTo>
                    <a:pt x="346" y="7"/>
                    <a:pt x="320"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3"/>
            <p:cNvSpPr/>
            <p:nvPr/>
          </p:nvSpPr>
          <p:spPr>
            <a:xfrm>
              <a:off x="3375075" y="1487950"/>
              <a:ext cx="15050" cy="12975"/>
            </a:xfrm>
            <a:custGeom>
              <a:rect b="b" l="l" r="r" t="t"/>
              <a:pathLst>
                <a:path extrusionOk="0" h="519" w="602">
                  <a:moveTo>
                    <a:pt x="272" y="1"/>
                  </a:moveTo>
                  <a:cubicBezTo>
                    <a:pt x="248" y="1"/>
                    <a:pt x="224" y="4"/>
                    <a:pt x="201" y="9"/>
                  </a:cubicBezTo>
                  <a:cubicBezTo>
                    <a:pt x="34" y="43"/>
                    <a:pt x="1" y="176"/>
                    <a:pt x="34" y="343"/>
                  </a:cubicBezTo>
                  <a:cubicBezTo>
                    <a:pt x="89" y="454"/>
                    <a:pt x="213" y="518"/>
                    <a:pt x="311" y="518"/>
                  </a:cubicBezTo>
                  <a:cubicBezTo>
                    <a:pt x="331" y="518"/>
                    <a:pt x="351" y="516"/>
                    <a:pt x="368" y="510"/>
                  </a:cubicBezTo>
                  <a:cubicBezTo>
                    <a:pt x="501" y="476"/>
                    <a:pt x="601" y="310"/>
                    <a:pt x="534" y="176"/>
                  </a:cubicBezTo>
                  <a:cubicBezTo>
                    <a:pt x="507" y="66"/>
                    <a:pt x="388"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3"/>
            <p:cNvSpPr/>
            <p:nvPr/>
          </p:nvSpPr>
          <p:spPr>
            <a:xfrm>
              <a:off x="3387600" y="1476500"/>
              <a:ext cx="15850" cy="13775"/>
            </a:xfrm>
            <a:custGeom>
              <a:rect b="b" l="l" r="r" t="t"/>
              <a:pathLst>
                <a:path extrusionOk="0" h="551" w="634">
                  <a:moveTo>
                    <a:pt x="328" y="0"/>
                  </a:moveTo>
                  <a:cubicBezTo>
                    <a:pt x="234" y="0"/>
                    <a:pt x="145" y="45"/>
                    <a:pt x="100" y="134"/>
                  </a:cubicBezTo>
                  <a:cubicBezTo>
                    <a:pt x="0" y="267"/>
                    <a:pt x="33" y="434"/>
                    <a:pt x="167" y="501"/>
                  </a:cubicBezTo>
                  <a:cubicBezTo>
                    <a:pt x="213" y="536"/>
                    <a:pt x="264" y="550"/>
                    <a:pt x="313" y="550"/>
                  </a:cubicBezTo>
                  <a:cubicBezTo>
                    <a:pt x="404" y="550"/>
                    <a:pt x="490" y="499"/>
                    <a:pt x="534" y="434"/>
                  </a:cubicBezTo>
                  <a:cubicBezTo>
                    <a:pt x="634" y="301"/>
                    <a:pt x="601" y="134"/>
                    <a:pt x="467" y="34"/>
                  </a:cubicBezTo>
                  <a:cubicBezTo>
                    <a:pt x="423" y="12"/>
                    <a:pt x="374"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3"/>
            <p:cNvSpPr/>
            <p:nvPr/>
          </p:nvSpPr>
          <p:spPr>
            <a:xfrm>
              <a:off x="3390100" y="1459600"/>
              <a:ext cx="15025" cy="13600"/>
            </a:xfrm>
            <a:custGeom>
              <a:rect b="b" l="l" r="r" t="t"/>
              <a:pathLst>
                <a:path extrusionOk="0" h="544" w="601">
                  <a:moveTo>
                    <a:pt x="314" y="1"/>
                  </a:moveTo>
                  <a:cubicBezTo>
                    <a:pt x="288" y="1"/>
                    <a:pt x="261" y="4"/>
                    <a:pt x="234" y="9"/>
                  </a:cubicBezTo>
                  <a:cubicBezTo>
                    <a:pt x="67" y="43"/>
                    <a:pt x="0" y="176"/>
                    <a:pt x="34" y="343"/>
                  </a:cubicBezTo>
                  <a:cubicBezTo>
                    <a:pt x="67" y="476"/>
                    <a:pt x="234" y="543"/>
                    <a:pt x="367" y="543"/>
                  </a:cubicBezTo>
                  <a:cubicBezTo>
                    <a:pt x="534" y="510"/>
                    <a:pt x="601" y="376"/>
                    <a:pt x="567" y="209"/>
                  </a:cubicBezTo>
                  <a:cubicBezTo>
                    <a:pt x="539" y="70"/>
                    <a:pt x="442" y="1"/>
                    <a:pt x="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3"/>
            <p:cNvSpPr/>
            <p:nvPr/>
          </p:nvSpPr>
          <p:spPr>
            <a:xfrm>
              <a:off x="3382575" y="1444700"/>
              <a:ext cx="14225" cy="13925"/>
            </a:xfrm>
            <a:custGeom>
              <a:rect b="b" l="l" r="r" t="t"/>
              <a:pathLst>
                <a:path extrusionOk="0" h="557" w="569">
                  <a:moveTo>
                    <a:pt x="271" y="0"/>
                  </a:moveTo>
                  <a:cubicBezTo>
                    <a:pt x="194" y="0"/>
                    <a:pt x="121" y="33"/>
                    <a:pt x="68" y="105"/>
                  </a:cubicBezTo>
                  <a:cubicBezTo>
                    <a:pt x="1" y="238"/>
                    <a:pt x="1" y="405"/>
                    <a:pt x="134" y="472"/>
                  </a:cubicBezTo>
                  <a:cubicBezTo>
                    <a:pt x="178" y="530"/>
                    <a:pt x="235" y="557"/>
                    <a:pt x="293" y="557"/>
                  </a:cubicBezTo>
                  <a:cubicBezTo>
                    <a:pt x="368" y="557"/>
                    <a:pt x="445" y="513"/>
                    <a:pt x="501" y="439"/>
                  </a:cubicBezTo>
                  <a:cubicBezTo>
                    <a:pt x="568" y="305"/>
                    <a:pt x="568" y="138"/>
                    <a:pt x="468" y="72"/>
                  </a:cubicBezTo>
                  <a:cubicBezTo>
                    <a:pt x="406" y="25"/>
                    <a:pt x="337" y="0"/>
                    <a:pt x="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3"/>
            <p:cNvSpPr/>
            <p:nvPr/>
          </p:nvSpPr>
          <p:spPr>
            <a:xfrm>
              <a:off x="2958950" y="1097900"/>
              <a:ext cx="384475" cy="76750"/>
            </a:xfrm>
            <a:custGeom>
              <a:rect b="b" l="l" r="r" t="t"/>
              <a:pathLst>
                <a:path extrusionOk="0" h="3070" w="15379">
                  <a:moveTo>
                    <a:pt x="1" y="0"/>
                  </a:moveTo>
                  <a:cubicBezTo>
                    <a:pt x="1" y="567"/>
                    <a:pt x="468" y="1001"/>
                    <a:pt x="1001" y="1001"/>
                  </a:cubicBezTo>
                  <a:lnTo>
                    <a:pt x="11075" y="1001"/>
                  </a:lnTo>
                  <a:cubicBezTo>
                    <a:pt x="11742" y="1001"/>
                    <a:pt x="12343" y="1401"/>
                    <a:pt x="12610" y="1968"/>
                  </a:cubicBezTo>
                  <a:cubicBezTo>
                    <a:pt x="12776" y="2402"/>
                    <a:pt x="12743" y="2736"/>
                    <a:pt x="12643" y="3069"/>
                  </a:cubicBezTo>
                  <a:lnTo>
                    <a:pt x="13777" y="3069"/>
                  </a:lnTo>
                  <a:cubicBezTo>
                    <a:pt x="14678" y="3069"/>
                    <a:pt x="15378" y="2269"/>
                    <a:pt x="15311" y="1335"/>
                  </a:cubicBezTo>
                  <a:cubicBezTo>
                    <a:pt x="15245" y="634"/>
                    <a:pt x="14511" y="0"/>
                    <a:pt x="13677" y="0"/>
                  </a:cubicBezTo>
                  <a:close/>
                </a:path>
              </a:pathLst>
            </a:custGeom>
            <a:solidFill>
              <a:srgbClr val="FFFFFF">
                <a:alpha val="25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3"/>
            <p:cNvSpPr/>
            <p:nvPr/>
          </p:nvSpPr>
          <p:spPr>
            <a:xfrm>
              <a:off x="2935600" y="999500"/>
              <a:ext cx="759725" cy="51725"/>
            </a:xfrm>
            <a:custGeom>
              <a:rect b="b" l="l" r="r" t="t"/>
              <a:pathLst>
                <a:path extrusionOk="0" h="2069" w="30389">
                  <a:moveTo>
                    <a:pt x="5371" y="0"/>
                  </a:moveTo>
                  <a:cubicBezTo>
                    <a:pt x="5071" y="0"/>
                    <a:pt x="4771" y="33"/>
                    <a:pt x="4504" y="167"/>
                  </a:cubicBezTo>
                  <a:lnTo>
                    <a:pt x="1" y="2068"/>
                  </a:lnTo>
                  <a:lnTo>
                    <a:pt x="30389" y="2068"/>
                  </a:lnTo>
                  <a:lnTo>
                    <a:pt x="23551" y="67"/>
                  </a:lnTo>
                  <a:cubicBezTo>
                    <a:pt x="23351" y="33"/>
                    <a:pt x="23117" y="0"/>
                    <a:pt x="22884" y="0"/>
                  </a:cubicBezTo>
                  <a:close/>
                </a:path>
              </a:pathLst>
            </a:custGeom>
            <a:solidFill>
              <a:srgbClr val="FFFFFF">
                <a:alpha val="25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3"/>
            <p:cNvSpPr/>
            <p:nvPr/>
          </p:nvSpPr>
          <p:spPr>
            <a:xfrm>
              <a:off x="2964800" y="1476500"/>
              <a:ext cx="171800" cy="20875"/>
            </a:xfrm>
            <a:custGeom>
              <a:rect b="b" l="l" r="r" t="t"/>
              <a:pathLst>
                <a:path extrusionOk="0" h="835" w="6872">
                  <a:moveTo>
                    <a:pt x="0" y="0"/>
                  </a:moveTo>
                  <a:lnTo>
                    <a:pt x="0" y="501"/>
                  </a:lnTo>
                  <a:cubicBezTo>
                    <a:pt x="0" y="668"/>
                    <a:pt x="167" y="834"/>
                    <a:pt x="334" y="834"/>
                  </a:cubicBezTo>
                  <a:lnTo>
                    <a:pt x="6538" y="834"/>
                  </a:lnTo>
                  <a:cubicBezTo>
                    <a:pt x="6738" y="834"/>
                    <a:pt x="6872" y="668"/>
                    <a:pt x="6838" y="501"/>
                  </a:cubicBezTo>
                  <a:lnTo>
                    <a:pt x="68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3"/>
            <p:cNvSpPr/>
            <p:nvPr/>
          </p:nvSpPr>
          <p:spPr>
            <a:xfrm>
              <a:off x="2965625" y="1476500"/>
              <a:ext cx="169300" cy="12525"/>
            </a:xfrm>
            <a:custGeom>
              <a:rect b="b" l="l" r="r" t="t"/>
              <a:pathLst>
                <a:path extrusionOk="0" h="501" w="6772">
                  <a:moveTo>
                    <a:pt x="0" y="0"/>
                  </a:moveTo>
                  <a:lnTo>
                    <a:pt x="0" y="501"/>
                  </a:lnTo>
                  <a:lnTo>
                    <a:pt x="1068" y="501"/>
                  </a:lnTo>
                  <a:cubicBezTo>
                    <a:pt x="1135" y="501"/>
                    <a:pt x="1168" y="467"/>
                    <a:pt x="1168" y="434"/>
                  </a:cubicBezTo>
                  <a:cubicBezTo>
                    <a:pt x="1168" y="301"/>
                    <a:pt x="1235" y="201"/>
                    <a:pt x="1368" y="201"/>
                  </a:cubicBezTo>
                  <a:lnTo>
                    <a:pt x="5404" y="201"/>
                  </a:lnTo>
                  <a:cubicBezTo>
                    <a:pt x="5538" y="201"/>
                    <a:pt x="5638" y="301"/>
                    <a:pt x="5638" y="434"/>
                  </a:cubicBezTo>
                  <a:cubicBezTo>
                    <a:pt x="5638" y="467"/>
                    <a:pt x="5671" y="501"/>
                    <a:pt x="5704" y="501"/>
                  </a:cubicBezTo>
                  <a:lnTo>
                    <a:pt x="6772" y="501"/>
                  </a:lnTo>
                  <a:lnTo>
                    <a:pt x="6772"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73"/>
          <p:cNvGrpSpPr/>
          <p:nvPr/>
        </p:nvGrpSpPr>
        <p:grpSpPr>
          <a:xfrm>
            <a:off x="894385" y="1656042"/>
            <a:ext cx="302554" cy="540016"/>
            <a:chOff x="8253575" y="3649100"/>
            <a:chExt cx="285725" cy="507725"/>
          </a:xfrm>
        </p:grpSpPr>
        <p:sp>
          <p:nvSpPr>
            <p:cNvPr id="1499" name="Google Shape;1499;p73"/>
            <p:cNvSpPr/>
            <p:nvPr/>
          </p:nvSpPr>
          <p:spPr>
            <a:xfrm>
              <a:off x="8442000" y="3813975"/>
              <a:ext cx="37225" cy="81575"/>
            </a:xfrm>
            <a:custGeom>
              <a:rect b="b" l="l" r="r" t="t"/>
              <a:pathLst>
                <a:path extrusionOk="0" h="3263" w="1489">
                  <a:moveTo>
                    <a:pt x="0" y="1"/>
                  </a:moveTo>
                  <a:lnTo>
                    <a:pt x="0" y="3263"/>
                  </a:lnTo>
                  <a:lnTo>
                    <a:pt x="1489" y="3263"/>
                  </a:lnTo>
                  <a:lnTo>
                    <a:pt x="1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3"/>
            <p:cNvSpPr/>
            <p:nvPr/>
          </p:nvSpPr>
          <p:spPr>
            <a:xfrm>
              <a:off x="8462575" y="3813975"/>
              <a:ext cx="16650" cy="81575"/>
            </a:xfrm>
            <a:custGeom>
              <a:rect b="b" l="l" r="r" t="t"/>
              <a:pathLst>
                <a:path extrusionOk="0" h="3263" w="666">
                  <a:moveTo>
                    <a:pt x="1" y="1"/>
                  </a:moveTo>
                  <a:lnTo>
                    <a:pt x="1" y="3263"/>
                  </a:lnTo>
                  <a:lnTo>
                    <a:pt x="666" y="3263"/>
                  </a:lnTo>
                  <a:lnTo>
                    <a:pt x="666" y="1"/>
                  </a:ln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3"/>
            <p:cNvSpPr/>
            <p:nvPr/>
          </p:nvSpPr>
          <p:spPr>
            <a:xfrm>
              <a:off x="8432500" y="3859900"/>
              <a:ext cx="55450" cy="47525"/>
            </a:xfrm>
            <a:custGeom>
              <a:rect b="b" l="l" r="r" t="t"/>
              <a:pathLst>
                <a:path extrusionOk="0" h="1901" w="2218">
                  <a:moveTo>
                    <a:pt x="190" y="1"/>
                  </a:moveTo>
                  <a:cubicBezTo>
                    <a:pt x="95" y="1"/>
                    <a:pt x="0" y="64"/>
                    <a:pt x="0" y="191"/>
                  </a:cubicBezTo>
                  <a:lnTo>
                    <a:pt x="0" y="1679"/>
                  </a:lnTo>
                  <a:cubicBezTo>
                    <a:pt x="0" y="1806"/>
                    <a:pt x="95" y="1901"/>
                    <a:pt x="190" y="1901"/>
                  </a:cubicBezTo>
                  <a:lnTo>
                    <a:pt x="2027" y="1901"/>
                  </a:lnTo>
                  <a:cubicBezTo>
                    <a:pt x="2154" y="1901"/>
                    <a:pt x="2217" y="1806"/>
                    <a:pt x="2217" y="1679"/>
                  </a:cubicBezTo>
                  <a:lnTo>
                    <a:pt x="2217" y="191"/>
                  </a:lnTo>
                  <a:cubicBezTo>
                    <a:pt x="2217" y="64"/>
                    <a:pt x="2154" y="1"/>
                    <a:pt x="20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3"/>
            <p:cNvSpPr/>
            <p:nvPr/>
          </p:nvSpPr>
          <p:spPr>
            <a:xfrm>
              <a:off x="8432500" y="3860700"/>
              <a:ext cx="55450" cy="47525"/>
            </a:xfrm>
            <a:custGeom>
              <a:rect b="b" l="l" r="r" t="t"/>
              <a:pathLst>
                <a:path extrusionOk="0" h="1901" w="2218">
                  <a:moveTo>
                    <a:pt x="1584" y="0"/>
                  </a:moveTo>
                  <a:lnTo>
                    <a:pt x="1584" y="1077"/>
                  </a:lnTo>
                  <a:cubicBezTo>
                    <a:pt x="1584" y="1172"/>
                    <a:pt x="1521" y="1267"/>
                    <a:pt x="1394" y="1267"/>
                  </a:cubicBezTo>
                  <a:lnTo>
                    <a:pt x="0" y="1267"/>
                  </a:lnTo>
                  <a:lnTo>
                    <a:pt x="0" y="1679"/>
                  </a:lnTo>
                  <a:cubicBezTo>
                    <a:pt x="0" y="1805"/>
                    <a:pt x="95" y="1900"/>
                    <a:pt x="190" y="1900"/>
                  </a:cubicBezTo>
                  <a:lnTo>
                    <a:pt x="2027" y="1900"/>
                  </a:lnTo>
                  <a:cubicBezTo>
                    <a:pt x="2154" y="1900"/>
                    <a:pt x="2217" y="1805"/>
                    <a:pt x="2217" y="1679"/>
                  </a:cubicBezTo>
                  <a:lnTo>
                    <a:pt x="2217" y="190"/>
                  </a:lnTo>
                  <a:cubicBezTo>
                    <a:pt x="2217" y="64"/>
                    <a:pt x="2154" y="0"/>
                    <a:pt x="2027"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3"/>
            <p:cNvSpPr/>
            <p:nvPr/>
          </p:nvSpPr>
          <p:spPr>
            <a:xfrm>
              <a:off x="8472075" y="3862925"/>
              <a:ext cx="67225" cy="76975"/>
            </a:xfrm>
            <a:custGeom>
              <a:rect b="b" l="l" r="r" t="t"/>
              <a:pathLst>
                <a:path extrusionOk="0" h="3079" w="2689">
                  <a:moveTo>
                    <a:pt x="2541" y="0"/>
                  </a:moveTo>
                  <a:cubicBezTo>
                    <a:pt x="2529" y="0"/>
                    <a:pt x="2516" y="2"/>
                    <a:pt x="2503" y="6"/>
                  </a:cubicBezTo>
                  <a:lnTo>
                    <a:pt x="1426" y="481"/>
                  </a:lnTo>
                  <a:cubicBezTo>
                    <a:pt x="1268" y="576"/>
                    <a:pt x="1173" y="703"/>
                    <a:pt x="1046" y="798"/>
                  </a:cubicBezTo>
                  <a:lnTo>
                    <a:pt x="1" y="2128"/>
                  </a:lnTo>
                  <a:lnTo>
                    <a:pt x="1204" y="3078"/>
                  </a:lnTo>
                  <a:lnTo>
                    <a:pt x="2218" y="1716"/>
                  </a:lnTo>
                  <a:cubicBezTo>
                    <a:pt x="2313" y="1590"/>
                    <a:pt x="2376" y="1463"/>
                    <a:pt x="2439" y="1273"/>
                  </a:cubicBezTo>
                  <a:lnTo>
                    <a:pt x="2661" y="133"/>
                  </a:lnTo>
                  <a:cubicBezTo>
                    <a:pt x="2688" y="78"/>
                    <a:pt x="2621" y="0"/>
                    <a:pt x="2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3"/>
            <p:cNvSpPr/>
            <p:nvPr/>
          </p:nvSpPr>
          <p:spPr>
            <a:xfrm>
              <a:off x="8472075" y="3862925"/>
              <a:ext cx="67225" cy="76975"/>
            </a:xfrm>
            <a:custGeom>
              <a:rect b="b" l="l" r="r" t="t"/>
              <a:pathLst>
                <a:path extrusionOk="0" h="3079" w="2689">
                  <a:moveTo>
                    <a:pt x="2541" y="0"/>
                  </a:moveTo>
                  <a:cubicBezTo>
                    <a:pt x="2529" y="0"/>
                    <a:pt x="2516" y="2"/>
                    <a:pt x="2503" y="6"/>
                  </a:cubicBezTo>
                  <a:lnTo>
                    <a:pt x="1426" y="481"/>
                  </a:lnTo>
                  <a:cubicBezTo>
                    <a:pt x="1268" y="576"/>
                    <a:pt x="1173" y="703"/>
                    <a:pt x="1046" y="798"/>
                  </a:cubicBezTo>
                  <a:lnTo>
                    <a:pt x="1" y="2128"/>
                  </a:lnTo>
                  <a:lnTo>
                    <a:pt x="1204" y="3078"/>
                  </a:lnTo>
                  <a:lnTo>
                    <a:pt x="2218" y="1716"/>
                  </a:lnTo>
                  <a:cubicBezTo>
                    <a:pt x="2313" y="1590"/>
                    <a:pt x="2376" y="1463"/>
                    <a:pt x="2439" y="1273"/>
                  </a:cubicBezTo>
                  <a:lnTo>
                    <a:pt x="2661" y="133"/>
                  </a:lnTo>
                  <a:cubicBezTo>
                    <a:pt x="2688" y="78"/>
                    <a:pt x="2621" y="0"/>
                    <a:pt x="2541"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3"/>
            <p:cNvSpPr/>
            <p:nvPr/>
          </p:nvSpPr>
          <p:spPr>
            <a:xfrm>
              <a:off x="8442000" y="3742725"/>
              <a:ext cx="37225" cy="47525"/>
            </a:xfrm>
            <a:custGeom>
              <a:rect b="b" l="l" r="r" t="t"/>
              <a:pathLst>
                <a:path extrusionOk="0" h="1901" w="1489">
                  <a:moveTo>
                    <a:pt x="190" y="1"/>
                  </a:moveTo>
                  <a:cubicBezTo>
                    <a:pt x="64" y="1"/>
                    <a:pt x="0" y="96"/>
                    <a:pt x="0" y="191"/>
                  </a:cubicBezTo>
                  <a:lnTo>
                    <a:pt x="0" y="1901"/>
                  </a:lnTo>
                  <a:lnTo>
                    <a:pt x="1489" y="1901"/>
                  </a:lnTo>
                  <a:lnTo>
                    <a:pt x="1489" y="191"/>
                  </a:lnTo>
                  <a:cubicBezTo>
                    <a:pt x="1489" y="96"/>
                    <a:pt x="1426" y="1"/>
                    <a:pt x="12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3"/>
            <p:cNvSpPr/>
            <p:nvPr/>
          </p:nvSpPr>
          <p:spPr>
            <a:xfrm>
              <a:off x="8457825" y="3742725"/>
              <a:ext cx="21400" cy="47525"/>
            </a:xfrm>
            <a:custGeom>
              <a:rect b="b" l="l" r="r" t="t"/>
              <a:pathLst>
                <a:path extrusionOk="0" h="1901" w="856">
                  <a:moveTo>
                    <a:pt x="1" y="1"/>
                  </a:moveTo>
                  <a:cubicBezTo>
                    <a:pt x="96" y="1"/>
                    <a:pt x="191" y="96"/>
                    <a:pt x="191" y="191"/>
                  </a:cubicBezTo>
                  <a:lnTo>
                    <a:pt x="191" y="1901"/>
                  </a:lnTo>
                  <a:lnTo>
                    <a:pt x="856" y="1901"/>
                  </a:lnTo>
                  <a:lnTo>
                    <a:pt x="856" y="191"/>
                  </a:lnTo>
                  <a:cubicBezTo>
                    <a:pt x="856" y="96"/>
                    <a:pt x="793" y="1"/>
                    <a:pt x="666"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3"/>
            <p:cNvSpPr/>
            <p:nvPr/>
          </p:nvSpPr>
          <p:spPr>
            <a:xfrm>
              <a:off x="8432500" y="3784700"/>
              <a:ext cx="56225" cy="47525"/>
            </a:xfrm>
            <a:custGeom>
              <a:rect b="b" l="l" r="r" t="t"/>
              <a:pathLst>
                <a:path extrusionOk="0" h="1901" w="2249">
                  <a:moveTo>
                    <a:pt x="190" y="0"/>
                  </a:moveTo>
                  <a:cubicBezTo>
                    <a:pt x="95" y="0"/>
                    <a:pt x="0" y="63"/>
                    <a:pt x="0" y="190"/>
                  </a:cubicBezTo>
                  <a:lnTo>
                    <a:pt x="0" y="1679"/>
                  </a:lnTo>
                  <a:cubicBezTo>
                    <a:pt x="0" y="1805"/>
                    <a:pt x="95" y="1900"/>
                    <a:pt x="190" y="1900"/>
                  </a:cubicBezTo>
                  <a:lnTo>
                    <a:pt x="2027" y="1900"/>
                  </a:lnTo>
                  <a:cubicBezTo>
                    <a:pt x="2154" y="1900"/>
                    <a:pt x="2217" y="1774"/>
                    <a:pt x="2249" y="1679"/>
                  </a:cubicBezTo>
                  <a:lnTo>
                    <a:pt x="2249" y="190"/>
                  </a:lnTo>
                  <a:cubicBezTo>
                    <a:pt x="2249" y="63"/>
                    <a:pt x="2186" y="0"/>
                    <a:pt x="2059" y="0"/>
                  </a:cubicBezTo>
                  <a:lnTo>
                    <a:pt x="1901" y="0"/>
                  </a:lnTo>
                  <a:lnTo>
                    <a:pt x="1742" y="95"/>
                  </a:lnTo>
                  <a:lnTo>
                    <a:pt x="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3"/>
            <p:cNvSpPr/>
            <p:nvPr/>
          </p:nvSpPr>
          <p:spPr>
            <a:xfrm>
              <a:off x="8432500" y="3784700"/>
              <a:ext cx="55450" cy="47525"/>
            </a:xfrm>
            <a:custGeom>
              <a:rect b="b" l="l" r="r" t="t"/>
              <a:pathLst>
                <a:path extrusionOk="0" h="1901" w="2218">
                  <a:moveTo>
                    <a:pt x="1584" y="0"/>
                  </a:moveTo>
                  <a:lnTo>
                    <a:pt x="1584" y="1045"/>
                  </a:lnTo>
                  <a:cubicBezTo>
                    <a:pt x="1584" y="1172"/>
                    <a:pt x="1521" y="1267"/>
                    <a:pt x="1394" y="1267"/>
                  </a:cubicBezTo>
                  <a:lnTo>
                    <a:pt x="0" y="1267"/>
                  </a:lnTo>
                  <a:lnTo>
                    <a:pt x="0" y="1679"/>
                  </a:lnTo>
                  <a:cubicBezTo>
                    <a:pt x="0" y="1805"/>
                    <a:pt x="95" y="1900"/>
                    <a:pt x="190" y="1900"/>
                  </a:cubicBezTo>
                  <a:lnTo>
                    <a:pt x="2027" y="1900"/>
                  </a:lnTo>
                  <a:cubicBezTo>
                    <a:pt x="2154" y="1900"/>
                    <a:pt x="2217" y="1805"/>
                    <a:pt x="2217" y="1679"/>
                  </a:cubicBezTo>
                  <a:lnTo>
                    <a:pt x="2217" y="190"/>
                  </a:lnTo>
                  <a:cubicBezTo>
                    <a:pt x="2217" y="63"/>
                    <a:pt x="2154" y="0"/>
                    <a:pt x="2027"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3"/>
            <p:cNvSpPr/>
            <p:nvPr/>
          </p:nvSpPr>
          <p:spPr>
            <a:xfrm>
              <a:off x="8301075" y="3722150"/>
              <a:ext cx="38025" cy="92650"/>
            </a:xfrm>
            <a:custGeom>
              <a:rect b="b" l="l" r="r" t="t"/>
              <a:pathLst>
                <a:path extrusionOk="0" h="3706" w="1521">
                  <a:moveTo>
                    <a:pt x="0" y="0"/>
                  </a:moveTo>
                  <a:lnTo>
                    <a:pt x="0" y="3706"/>
                  </a:lnTo>
                  <a:lnTo>
                    <a:pt x="1520" y="3706"/>
                  </a:lnTo>
                  <a:lnTo>
                    <a:pt x="15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3"/>
            <p:cNvSpPr/>
            <p:nvPr/>
          </p:nvSpPr>
          <p:spPr>
            <a:xfrm>
              <a:off x="8320875" y="3722150"/>
              <a:ext cx="18225" cy="92650"/>
            </a:xfrm>
            <a:custGeom>
              <a:rect b="b" l="l" r="r" t="t"/>
              <a:pathLst>
                <a:path extrusionOk="0" h="3706" w="729">
                  <a:moveTo>
                    <a:pt x="0" y="0"/>
                  </a:moveTo>
                  <a:lnTo>
                    <a:pt x="0" y="3706"/>
                  </a:lnTo>
                  <a:lnTo>
                    <a:pt x="728" y="3706"/>
                  </a:lnTo>
                  <a:lnTo>
                    <a:pt x="728" y="0"/>
                  </a:lnTo>
                  <a:close/>
                </a:path>
              </a:pathLst>
            </a:custGeom>
            <a:solidFill>
              <a:srgbClr val="373331">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3"/>
            <p:cNvSpPr/>
            <p:nvPr/>
          </p:nvSpPr>
          <p:spPr>
            <a:xfrm>
              <a:off x="8293150" y="3785475"/>
              <a:ext cx="53875" cy="71300"/>
            </a:xfrm>
            <a:custGeom>
              <a:rect b="b" l="l" r="r" t="t"/>
              <a:pathLst>
                <a:path extrusionOk="0" h="2852" w="2155">
                  <a:moveTo>
                    <a:pt x="191" y="1"/>
                  </a:moveTo>
                  <a:cubicBezTo>
                    <a:pt x="96" y="1"/>
                    <a:pt x="1" y="64"/>
                    <a:pt x="1" y="191"/>
                  </a:cubicBezTo>
                  <a:lnTo>
                    <a:pt x="1" y="2851"/>
                  </a:lnTo>
                  <a:lnTo>
                    <a:pt x="2154" y="2851"/>
                  </a:lnTo>
                  <a:lnTo>
                    <a:pt x="2154" y="191"/>
                  </a:lnTo>
                  <a:cubicBezTo>
                    <a:pt x="2154" y="64"/>
                    <a:pt x="2059" y="1"/>
                    <a:pt x="1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3"/>
            <p:cNvSpPr/>
            <p:nvPr/>
          </p:nvSpPr>
          <p:spPr>
            <a:xfrm>
              <a:off x="8320075" y="3786275"/>
              <a:ext cx="26950" cy="71275"/>
            </a:xfrm>
            <a:custGeom>
              <a:rect b="b" l="l" r="r" t="t"/>
              <a:pathLst>
                <a:path extrusionOk="0" h="2851" w="1078">
                  <a:moveTo>
                    <a:pt x="0" y="0"/>
                  </a:moveTo>
                  <a:cubicBezTo>
                    <a:pt x="127" y="0"/>
                    <a:pt x="190" y="95"/>
                    <a:pt x="190" y="191"/>
                  </a:cubicBezTo>
                  <a:lnTo>
                    <a:pt x="190" y="2851"/>
                  </a:lnTo>
                  <a:lnTo>
                    <a:pt x="1077" y="2851"/>
                  </a:lnTo>
                  <a:lnTo>
                    <a:pt x="1077" y="159"/>
                  </a:lnTo>
                  <a:cubicBezTo>
                    <a:pt x="1077" y="95"/>
                    <a:pt x="982" y="0"/>
                    <a:pt x="855"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3"/>
            <p:cNvSpPr/>
            <p:nvPr/>
          </p:nvSpPr>
          <p:spPr>
            <a:xfrm>
              <a:off x="8253575" y="3850400"/>
              <a:ext cx="131450" cy="306425"/>
            </a:xfrm>
            <a:custGeom>
              <a:rect b="b" l="l" r="r" t="t"/>
              <a:pathLst>
                <a:path extrusionOk="0" h="12257" w="5258">
                  <a:moveTo>
                    <a:pt x="919" y="1"/>
                  </a:moveTo>
                  <a:cubicBezTo>
                    <a:pt x="792" y="1"/>
                    <a:pt x="729" y="96"/>
                    <a:pt x="729" y="222"/>
                  </a:cubicBezTo>
                  <a:lnTo>
                    <a:pt x="729" y="4023"/>
                  </a:lnTo>
                  <a:cubicBezTo>
                    <a:pt x="729" y="4561"/>
                    <a:pt x="602" y="5131"/>
                    <a:pt x="349" y="5638"/>
                  </a:cubicBezTo>
                  <a:cubicBezTo>
                    <a:pt x="190" y="5986"/>
                    <a:pt x="95" y="6398"/>
                    <a:pt x="32" y="6746"/>
                  </a:cubicBezTo>
                  <a:cubicBezTo>
                    <a:pt x="0" y="7095"/>
                    <a:pt x="570" y="8488"/>
                    <a:pt x="570" y="8488"/>
                  </a:cubicBezTo>
                  <a:lnTo>
                    <a:pt x="444" y="10515"/>
                  </a:lnTo>
                  <a:lnTo>
                    <a:pt x="634" y="11877"/>
                  </a:lnTo>
                  <a:cubicBezTo>
                    <a:pt x="665" y="12098"/>
                    <a:pt x="824" y="12257"/>
                    <a:pt x="1045" y="12257"/>
                  </a:cubicBezTo>
                  <a:lnTo>
                    <a:pt x="4212" y="12257"/>
                  </a:lnTo>
                  <a:cubicBezTo>
                    <a:pt x="4402" y="12257"/>
                    <a:pt x="4561" y="12098"/>
                    <a:pt x="4592" y="11877"/>
                  </a:cubicBezTo>
                  <a:lnTo>
                    <a:pt x="4782" y="10515"/>
                  </a:lnTo>
                  <a:lnTo>
                    <a:pt x="4592" y="8520"/>
                  </a:lnTo>
                  <a:cubicBezTo>
                    <a:pt x="4592" y="8520"/>
                    <a:pt x="5257" y="7095"/>
                    <a:pt x="5194" y="6714"/>
                  </a:cubicBezTo>
                  <a:cubicBezTo>
                    <a:pt x="5162" y="6303"/>
                    <a:pt x="5036" y="5954"/>
                    <a:pt x="4877" y="5606"/>
                  </a:cubicBezTo>
                  <a:cubicBezTo>
                    <a:pt x="4687" y="5131"/>
                    <a:pt x="4592" y="4561"/>
                    <a:pt x="4592" y="4023"/>
                  </a:cubicBezTo>
                  <a:lnTo>
                    <a:pt x="4592" y="222"/>
                  </a:lnTo>
                  <a:cubicBezTo>
                    <a:pt x="4592" y="96"/>
                    <a:pt x="4529" y="1"/>
                    <a:pt x="4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3"/>
            <p:cNvSpPr/>
            <p:nvPr/>
          </p:nvSpPr>
          <p:spPr>
            <a:xfrm>
              <a:off x="8328775" y="3850400"/>
              <a:ext cx="56250" cy="306425"/>
            </a:xfrm>
            <a:custGeom>
              <a:rect b="b" l="l" r="r" t="t"/>
              <a:pathLst>
                <a:path extrusionOk="0" h="12257" w="2250">
                  <a:moveTo>
                    <a:pt x="159" y="1"/>
                  </a:moveTo>
                  <a:cubicBezTo>
                    <a:pt x="286" y="1"/>
                    <a:pt x="349" y="96"/>
                    <a:pt x="349" y="222"/>
                  </a:cubicBezTo>
                  <a:lnTo>
                    <a:pt x="349" y="4023"/>
                  </a:lnTo>
                  <a:cubicBezTo>
                    <a:pt x="349" y="4561"/>
                    <a:pt x="476" y="5131"/>
                    <a:pt x="729" y="5638"/>
                  </a:cubicBezTo>
                  <a:cubicBezTo>
                    <a:pt x="1046" y="6334"/>
                    <a:pt x="1109" y="7095"/>
                    <a:pt x="983" y="7855"/>
                  </a:cubicBezTo>
                  <a:lnTo>
                    <a:pt x="412" y="11877"/>
                  </a:lnTo>
                  <a:cubicBezTo>
                    <a:pt x="349" y="12098"/>
                    <a:pt x="191" y="12257"/>
                    <a:pt x="1" y="12257"/>
                  </a:cubicBezTo>
                  <a:lnTo>
                    <a:pt x="1204" y="12257"/>
                  </a:lnTo>
                  <a:cubicBezTo>
                    <a:pt x="1394" y="12257"/>
                    <a:pt x="1553" y="12098"/>
                    <a:pt x="1584" y="11877"/>
                  </a:cubicBezTo>
                  <a:lnTo>
                    <a:pt x="1774" y="10515"/>
                  </a:lnTo>
                  <a:lnTo>
                    <a:pt x="1584" y="8520"/>
                  </a:lnTo>
                  <a:cubicBezTo>
                    <a:pt x="1584" y="8520"/>
                    <a:pt x="2249" y="7095"/>
                    <a:pt x="2186" y="6714"/>
                  </a:cubicBezTo>
                  <a:cubicBezTo>
                    <a:pt x="2186" y="6334"/>
                    <a:pt x="2059" y="5986"/>
                    <a:pt x="1901" y="5638"/>
                  </a:cubicBezTo>
                  <a:cubicBezTo>
                    <a:pt x="1679" y="5131"/>
                    <a:pt x="1553" y="4561"/>
                    <a:pt x="1553" y="4023"/>
                  </a:cubicBezTo>
                  <a:lnTo>
                    <a:pt x="1553" y="222"/>
                  </a:lnTo>
                  <a:cubicBezTo>
                    <a:pt x="1553" y="96"/>
                    <a:pt x="1458" y="1"/>
                    <a:pt x="1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3"/>
            <p:cNvSpPr/>
            <p:nvPr/>
          </p:nvSpPr>
          <p:spPr>
            <a:xfrm>
              <a:off x="8253575" y="3878125"/>
              <a:ext cx="131450" cy="54650"/>
            </a:xfrm>
            <a:custGeom>
              <a:rect b="b" l="l" r="r" t="t"/>
              <a:pathLst>
                <a:path extrusionOk="0" h="2186" w="5258">
                  <a:moveTo>
                    <a:pt x="317" y="0"/>
                  </a:moveTo>
                  <a:cubicBezTo>
                    <a:pt x="159" y="0"/>
                    <a:pt x="0" y="158"/>
                    <a:pt x="0" y="317"/>
                  </a:cubicBezTo>
                  <a:lnTo>
                    <a:pt x="0" y="1869"/>
                  </a:lnTo>
                  <a:cubicBezTo>
                    <a:pt x="0" y="2027"/>
                    <a:pt x="159" y="2185"/>
                    <a:pt x="317" y="2185"/>
                  </a:cubicBezTo>
                  <a:lnTo>
                    <a:pt x="4941" y="2185"/>
                  </a:lnTo>
                  <a:cubicBezTo>
                    <a:pt x="5162" y="2185"/>
                    <a:pt x="5257" y="2059"/>
                    <a:pt x="5257" y="1869"/>
                  </a:cubicBezTo>
                  <a:lnTo>
                    <a:pt x="5257" y="317"/>
                  </a:lnTo>
                  <a:cubicBezTo>
                    <a:pt x="5257" y="158"/>
                    <a:pt x="5099"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3"/>
            <p:cNvSpPr/>
            <p:nvPr/>
          </p:nvSpPr>
          <p:spPr>
            <a:xfrm>
              <a:off x="8254350" y="3878125"/>
              <a:ext cx="132250" cy="53850"/>
            </a:xfrm>
            <a:custGeom>
              <a:rect b="b" l="l" r="r" t="t"/>
              <a:pathLst>
                <a:path extrusionOk="0" h="2154" w="5290">
                  <a:moveTo>
                    <a:pt x="4435" y="0"/>
                  </a:moveTo>
                  <a:lnTo>
                    <a:pt x="4435" y="1045"/>
                  </a:lnTo>
                  <a:cubicBezTo>
                    <a:pt x="4435" y="1203"/>
                    <a:pt x="4276" y="1362"/>
                    <a:pt x="4118" y="1362"/>
                  </a:cubicBezTo>
                  <a:lnTo>
                    <a:pt x="1" y="1362"/>
                  </a:lnTo>
                  <a:lnTo>
                    <a:pt x="1" y="1837"/>
                  </a:lnTo>
                  <a:cubicBezTo>
                    <a:pt x="1" y="1995"/>
                    <a:pt x="159" y="2154"/>
                    <a:pt x="318" y="2154"/>
                  </a:cubicBezTo>
                  <a:lnTo>
                    <a:pt x="4973" y="2154"/>
                  </a:lnTo>
                  <a:cubicBezTo>
                    <a:pt x="5131" y="2154"/>
                    <a:pt x="5290" y="1995"/>
                    <a:pt x="5290" y="1837"/>
                  </a:cubicBezTo>
                  <a:lnTo>
                    <a:pt x="5290" y="285"/>
                  </a:lnTo>
                  <a:cubicBezTo>
                    <a:pt x="5226" y="158"/>
                    <a:pt x="5131" y="0"/>
                    <a:pt x="4910"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3"/>
            <p:cNvSpPr/>
            <p:nvPr/>
          </p:nvSpPr>
          <p:spPr>
            <a:xfrm>
              <a:off x="8301075" y="3649100"/>
              <a:ext cx="38825" cy="81775"/>
            </a:xfrm>
            <a:custGeom>
              <a:rect b="b" l="l" r="r" t="t"/>
              <a:pathLst>
                <a:path extrusionOk="0" h="3271" w="1553">
                  <a:moveTo>
                    <a:pt x="776" y="1"/>
                  </a:moveTo>
                  <a:cubicBezTo>
                    <a:pt x="737" y="1"/>
                    <a:pt x="697" y="25"/>
                    <a:pt x="665" y="72"/>
                  </a:cubicBezTo>
                  <a:lnTo>
                    <a:pt x="127" y="1117"/>
                  </a:lnTo>
                  <a:cubicBezTo>
                    <a:pt x="32" y="1307"/>
                    <a:pt x="0" y="1466"/>
                    <a:pt x="0" y="1624"/>
                  </a:cubicBezTo>
                  <a:lnTo>
                    <a:pt x="0" y="3271"/>
                  </a:lnTo>
                  <a:lnTo>
                    <a:pt x="1520" y="3271"/>
                  </a:lnTo>
                  <a:lnTo>
                    <a:pt x="1552" y="1624"/>
                  </a:lnTo>
                  <a:cubicBezTo>
                    <a:pt x="1552" y="1434"/>
                    <a:pt x="1489" y="1276"/>
                    <a:pt x="1425" y="1117"/>
                  </a:cubicBezTo>
                  <a:lnTo>
                    <a:pt x="887" y="72"/>
                  </a:lnTo>
                  <a:cubicBezTo>
                    <a:pt x="855" y="25"/>
                    <a:pt x="816" y="1"/>
                    <a:pt x="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3"/>
            <p:cNvSpPr/>
            <p:nvPr/>
          </p:nvSpPr>
          <p:spPr>
            <a:xfrm>
              <a:off x="8301075" y="3649100"/>
              <a:ext cx="38825" cy="81775"/>
            </a:xfrm>
            <a:custGeom>
              <a:rect b="b" l="l" r="r" t="t"/>
              <a:pathLst>
                <a:path extrusionOk="0" h="3271" w="1553">
                  <a:moveTo>
                    <a:pt x="776" y="1"/>
                  </a:moveTo>
                  <a:cubicBezTo>
                    <a:pt x="737" y="1"/>
                    <a:pt x="697" y="25"/>
                    <a:pt x="665" y="72"/>
                  </a:cubicBezTo>
                  <a:lnTo>
                    <a:pt x="127" y="1117"/>
                  </a:lnTo>
                  <a:cubicBezTo>
                    <a:pt x="32" y="1307"/>
                    <a:pt x="0" y="1466"/>
                    <a:pt x="0" y="1624"/>
                  </a:cubicBezTo>
                  <a:lnTo>
                    <a:pt x="0" y="3271"/>
                  </a:lnTo>
                  <a:lnTo>
                    <a:pt x="1520" y="3271"/>
                  </a:lnTo>
                  <a:lnTo>
                    <a:pt x="1552" y="1624"/>
                  </a:lnTo>
                  <a:cubicBezTo>
                    <a:pt x="1552" y="1434"/>
                    <a:pt x="1489" y="1276"/>
                    <a:pt x="1425" y="1117"/>
                  </a:cubicBezTo>
                  <a:lnTo>
                    <a:pt x="887" y="72"/>
                  </a:lnTo>
                  <a:cubicBezTo>
                    <a:pt x="855" y="25"/>
                    <a:pt x="816" y="1"/>
                    <a:pt x="776"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3"/>
            <p:cNvSpPr/>
            <p:nvPr/>
          </p:nvSpPr>
          <p:spPr>
            <a:xfrm>
              <a:off x="8311375" y="3649100"/>
              <a:ext cx="27725" cy="81775"/>
            </a:xfrm>
            <a:custGeom>
              <a:rect b="b" l="l" r="r" t="t"/>
              <a:pathLst>
                <a:path extrusionOk="0" h="3271" w="1109">
                  <a:moveTo>
                    <a:pt x="317" y="1"/>
                  </a:moveTo>
                  <a:cubicBezTo>
                    <a:pt x="277" y="1"/>
                    <a:pt x="238" y="25"/>
                    <a:pt x="222" y="72"/>
                  </a:cubicBezTo>
                  <a:lnTo>
                    <a:pt x="0" y="579"/>
                  </a:lnTo>
                  <a:lnTo>
                    <a:pt x="253" y="1117"/>
                  </a:lnTo>
                  <a:cubicBezTo>
                    <a:pt x="348" y="1276"/>
                    <a:pt x="380" y="1434"/>
                    <a:pt x="380" y="1624"/>
                  </a:cubicBezTo>
                  <a:lnTo>
                    <a:pt x="380" y="3271"/>
                  </a:lnTo>
                  <a:lnTo>
                    <a:pt x="1108" y="3271"/>
                  </a:lnTo>
                  <a:lnTo>
                    <a:pt x="1108" y="1624"/>
                  </a:lnTo>
                  <a:cubicBezTo>
                    <a:pt x="1108" y="1466"/>
                    <a:pt x="1045" y="1307"/>
                    <a:pt x="982" y="1149"/>
                  </a:cubicBezTo>
                  <a:lnTo>
                    <a:pt x="412" y="72"/>
                  </a:lnTo>
                  <a:cubicBezTo>
                    <a:pt x="396" y="25"/>
                    <a:pt x="356" y="1"/>
                    <a:pt x="317"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3"/>
            <p:cNvSpPr/>
            <p:nvPr/>
          </p:nvSpPr>
          <p:spPr>
            <a:xfrm>
              <a:off x="8297125" y="4015875"/>
              <a:ext cx="45925" cy="98200"/>
            </a:xfrm>
            <a:custGeom>
              <a:rect b="b" l="l" r="r" t="t"/>
              <a:pathLst>
                <a:path extrusionOk="0" h="3928" w="1837">
                  <a:moveTo>
                    <a:pt x="918" y="0"/>
                  </a:moveTo>
                  <a:cubicBezTo>
                    <a:pt x="412" y="0"/>
                    <a:pt x="0" y="444"/>
                    <a:pt x="0" y="919"/>
                  </a:cubicBezTo>
                  <a:lnTo>
                    <a:pt x="0" y="3009"/>
                  </a:lnTo>
                  <a:cubicBezTo>
                    <a:pt x="0" y="3516"/>
                    <a:pt x="443" y="3927"/>
                    <a:pt x="918" y="3927"/>
                  </a:cubicBezTo>
                  <a:cubicBezTo>
                    <a:pt x="1425" y="3927"/>
                    <a:pt x="1837" y="3484"/>
                    <a:pt x="1837" y="3009"/>
                  </a:cubicBezTo>
                  <a:lnTo>
                    <a:pt x="1837" y="919"/>
                  </a:lnTo>
                  <a:cubicBezTo>
                    <a:pt x="1837" y="412"/>
                    <a:pt x="1425" y="0"/>
                    <a:pt x="9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3"/>
            <p:cNvSpPr/>
            <p:nvPr/>
          </p:nvSpPr>
          <p:spPr>
            <a:xfrm>
              <a:off x="8489500" y="3864150"/>
              <a:ext cx="49125" cy="71775"/>
            </a:xfrm>
            <a:custGeom>
              <a:rect b="b" l="l" r="r" t="t"/>
              <a:pathLst>
                <a:path extrusionOk="0" h="2871" w="1965">
                  <a:moveTo>
                    <a:pt x="1865" y="0"/>
                  </a:moveTo>
                  <a:cubicBezTo>
                    <a:pt x="1847" y="0"/>
                    <a:pt x="1827" y="6"/>
                    <a:pt x="1806" y="21"/>
                  </a:cubicBezTo>
                  <a:lnTo>
                    <a:pt x="1331" y="211"/>
                  </a:lnTo>
                  <a:lnTo>
                    <a:pt x="1204" y="844"/>
                  </a:lnTo>
                  <a:cubicBezTo>
                    <a:pt x="1172" y="1002"/>
                    <a:pt x="1109" y="1161"/>
                    <a:pt x="1014" y="1287"/>
                  </a:cubicBezTo>
                  <a:lnTo>
                    <a:pt x="1" y="2586"/>
                  </a:lnTo>
                  <a:lnTo>
                    <a:pt x="349" y="2871"/>
                  </a:lnTo>
                  <a:lnTo>
                    <a:pt x="982" y="2428"/>
                  </a:lnTo>
                  <a:lnTo>
                    <a:pt x="1584" y="1667"/>
                  </a:lnTo>
                  <a:cubicBezTo>
                    <a:pt x="1616" y="1604"/>
                    <a:pt x="1679" y="1446"/>
                    <a:pt x="1742" y="1287"/>
                  </a:cubicBezTo>
                  <a:lnTo>
                    <a:pt x="1964" y="147"/>
                  </a:lnTo>
                  <a:cubicBezTo>
                    <a:pt x="1964" y="74"/>
                    <a:pt x="1926" y="0"/>
                    <a:pt x="1865"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3"/>
            <p:cNvSpPr/>
            <p:nvPr/>
          </p:nvSpPr>
          <p:spPr>
            <a:xfrm>
              <a:off x="8449925" y="3901875"/>
              <a:ext cx="63350" cy="66525"/>
            </a:xfrm>
            <a:custGeom>
              <a:rect b="b" l="l" r="r" t="t"/>
              <a:pathLst>
                <a:path extrusionOk="0" h="2661" w="2534">
                  <a:moveTo>
                    <a:pt x="1330" y="0"/>
                  </a:moveTo>
                  <a:lnTo>
                    <a:pt x="0" y="1710"/>
                  </a:lnTo>
                  <a:lnTo>
                    <a:pt x="1172" y="2660"/>
                  </a:lnTo>
                  <a:lnTo>
                    <a:pt x="2534" y="950"/>
                  </a:lnTo>
                  <a:lnTo>
                    <a:pt x="13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3"/>
            <p:cNvSpPr/>
            <p:nvPr/>
          </p:nvSpPr>
          <p:spPr>
            <a:xfrm>
              <a:off x="8466550" y="3916125"/>
              <a:ext cx="47525" cy="53050"/>
            </a:xfrm>
            <a:custGeom>
              <a:rect b="b" l="l" r="r" t="t"/>
              <a:pathLst>
                <a:path extrusionOk="0" h="2122" w="1901">
                  <a:moveTo>
                    <a:pt x="1330" y="0"/>
                  </a:moveTo>
                  <a:lnTo>
                    <a:pt x="0" y="1710"/>
                  </a:lnTo>
                  <a:lnTo>
                    <a:pt x="539" y="2122"/>
                  </a:lnTo>
                  <a:lnTo>
                    <a:pt x="1900" y="444"/>
                  </a:lnTo>
                  <a:lnTo>
                    <a:pt x="1330" y="0"/>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3"/>
            <p:cNvSpPr/>
            <p:nvPr/>
          </p:nvSpPr>
          <p:spPr>
            <a:xfrm>
              <a:off x="8419825" y="3935850"/>
              <a:ext cx="70500" cy="67425"/>
            </a:xfrm>
            <a:custGeom>
              <a:rect b="b" l="l" r="r" t="t"/>
              <a:pathLst>
                <a:path extrusionOk="0" h="2697" w="2820">
                  <a:moveTo>
                    <a:pt x="1159" y="0"/>
                  </a:moveTo>
                  <a:cubicBezTo>
                    <a:pt x="1100" y="0"/>
                    <a:pt x="1041" y="27"/>
                    <a:pt x="982" y="66"/>
                  </a:cubicBezTo>
                  <a:lnTo>
                    <a:pt x="64" y="1270"/>
                  </a:lnTo>
                  <a:cubicBezTo>
                    <a:pt x="1" y="1333"/>
                    <a:pt x="32" y="1460"/>
                    <a:pt x="127" y="1555"/>
                  </a:cubicBezTo>
                  <a:lnTo>
                    <a:pt x="1552" y="2663"/>
                  </a:lnTo>
                  <a:cubicBezTo>
                    <a:pt x="1575" y="2686"/>
                    <a:pt x="1605" y="2696"/>
                    <a:pt x="1639" y="2696"/>
                  </a:cubicBezTo>
                  <a:cubicBezTo>
                    <a:pt x="1702" y="2696"/>
                    <a:pt x="1776" y="2661"/>
                    <a:pt x="1838" y="2600"/>
                  </a:cubicBezTo>
                  <a:lnTo>
                    <a:pt x="2724" y="1428"/>
                  </a:lnTo>
                  <a:cubicBezTo>
                    <a:pt x="2819" y="1333"/>
                    <a:pt x="2756" y="1238"/>
                    <a:pt x="2693" y="1143"/>
                  </a:cubicBezTo>
                  <a:lnTo>
                    <a:pt x="1267" y="35"/>
                  </a:lnTo>
                  <a:cubicBezTo>
                    <a:pt x="1231" y="10"/>
                    <a:pt x="1195" y="0"/>
                    <a:pt x="11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3"/>
            <p:cNvSpPr/>
            <p:nvPr/>
          </p:nvSpPr>
          <p:spPr>
            <a:xfrm>
              <a:off x="8419825" y="3957275"/>
              <a:ext cx="70500" cy="44800"/>
            </a:xfrm>
            <a:custGeom>
              <a:rect b="b" l="l" r="r" t="t"/>
              <a:pathLst>
                <a:path extrusionOk="0" h="1792" w="2820">
                  <a:moveTo>
                    <a:pt x="349" y="1"/>
                  </a:moveTo>
                  <a:lnTo>
                    <a:pt x="96" y="349"/>
                  </a:lnTo>
                  <a:cubicBezTo>
                    <a:pt x="1" y="444"/>
                    <a:pt x="32" y="571"/>
                    <a:pt x="127" y="634"/>
                  </a:cubicBezTo>
                  <a:lnTo>
                    <a:pt x="1552" y="1743"/>
                  </a:lnTo>
                  <a:cubicBezTo>
                    <a:pt x="1576" y="1778"/>
                    <a:pt x="1608" y="1791"/>
                    <a:pt x="1643" y="1791"/>
                  </a:cubicBezTo>
                  <a:cubicBezTo>
                    <a:pt x="1705" y="1791"/>
                    <a:pt x="1777" y="1751"/>
                    <a:pt x="1838" y="1711"/>
                  </a:cubicBezTo>
                  <a:lnTo>
                    <a:pt x="2724" y="508"/>
                  </a:lnTo>
                  <a:cubicBezTo>
                    <a:pt x="2819" y="476"/>
                    <a:pt x="2788" y="381"/>
                    <a:pt x="2693" y="286"/>
                  </a:cubicBezTo>
                  <a:lnTo>
                    <a:pt x="2344" y="1"/>
                  </a:lnTo>
                  <a:lnTo>
                    <a:pt x="1711" y="824"/>
                  </a:lnTo>
                  <a:cubicBezTo>
                    <a:pt x="1649" y="886"/>
                    <a:pt x="1588" y="921"/>
                    <a:pt x="1527" y="921"/>
                  </a:cubicBezTo>
                  <a:cubicBezTo>
                    <a:pt x="1493" y="921"/>
                    <a:pt x="1459" y="910"/>
                    <a:pt x="1426" y="888"/>
                  </a:cubicBezTo>
                  <a:lnTo>
                    <a:pt x="349"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3"/>
            <p:cNvSpPr/>
            <p:nvPr/>
          </p:nvSpPr>
          <p:spPr>
            <a:xfrm>
              <a:off x="8254350" y="4016675"/>
              <a:ext cx="34075" cy="97400"/>
            </a:xfrm>
            <a:custGeom>
              <a:rect b="b" l="l" r="r" t="t"/>
              <a:pathLst>
                <a:path extrusionOk="0" h="3896" w="1363">
                  <a:moveTo>
                    <a:pt x="444" y="0"/>
                  </a:moveTo>
                  <a:cubicBezTo>
                    <a:pt x="286" y="0"/>
                    <a:pt x="159" y="63"/>
                    <a:pt x="64" y="127"/>
                  </a:cubicBezTo>
                  <a:cubicBezTo>
                    <a:pt x="1" y="475"/>
                    <a:pt x="1" y="855"/>
                    <a:pt x="64" y="1204"/>
                  </a:cubicBezTo>
                  <a:lnTo>
                    <a:pt x="444" y="3895"/>
                  </a:lnTo>
                  <a:cubicBezTo>
                    <a:pt x="919" y="3895"/>
                    <a:pt x="1363" y="3484"/>
                    <a:pt x="1363" y="2977"/>
                  </a:cubicBezTo>
                  <a:lnTo>
                    <a:pt x="1363" y="887"/>
                  </a:lnTo>
                  <a:cubicBezTo>
                    <a:pt x="1331" y="412"/>
                    <a:pt x="919" y="0"/>
                    <a:pt x="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3"/>
            <p:cNvSpPr/>
            <p:nvPr/>
          </p:nvSpPr>
          <p:spPr>
            <a:xfrm>
              <a:off x="8352525" y="4017425"/>
              <a:ext cx="31700" cy="96650"/>
            </a:xfrm>
            <a:custGeom>
              <a:rect b="b" l="l" r="r" t="t"/>
              <a:pathLst>
                <a:path extrusionOk="0" h="3866" w="1268">
                  <a:moveTo>
                    <a:pt x="839" y="0"/>
                  </a:moveTo>
                  <a:cubicBezTo>
                    <a:pt x="413" y="0"/>
                    <a:pt x="1" y="399"/>
                    <a:pt x="1" y="857"/>
                  </a:cubicBezTo>
                  <a:lnTo>
                    <a:pt x="1" y="2947"/>
                  </a:lnTo>
                  <a:cubicBezTo>
                    <a:pt x="1" y="3422"/>
                    <a:pt x="349" y="3834"/>
                    <a:pt x="824" y="3865"/>
                  </a:cubicBezTo>
                  <a:lnTo>
                    <a:pt x="1236" y="1205"/>
                  </a:lnTo>
                  <a:cubicBezTo>
                    <a:pt x="1268" y="857"/>
                    <a:pt x="1268" y="445"/>
                    <a:pt x="1236" y="97"/>
                  </a:cubicBezTo>
                  <a:cubicBezTo>
                    <a:pt x="1109" y="65"/>
                    <a:pt x="983" y="2"/>
                    <a:pt x="888" y="2"/>
                  </a:cubicBezTo>
                  <a:cubicBezTo>
                    <a:pt x="871" y="1"/>
                    <a:pt x="855" y="0"/>
                    <a:pt x="8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3"/>
            <p:cNvSpPr/>
            <p:nvPr/>
          </p:nvSpPr>
          <p:spPr>
            <a:xfrm>
              <a:off x="8352525" y="4016675"/>
              <a:ext cx="31700" cy="98200"/>
            </a:xfrm>
            <a:custGeom>
              <a:rect b="b" l="l" r="r" t="t"/>
              <a:pathLst>
                <a:path extrusionOk="0" h="3928" w="1268">
                  <a:moveTo>
                    <a:pt x="919" y="0"/>
                  </a:moveTo>
                  <a:cubicBezTo>
                    <a:pt x="571" y="0"/>
                    <a:pt x="254" y="253"/>
                    <a:pt x="96" y="570"/>
                  </a:cubicBezTo>
                  <a:cubicBezTo>
                    <a:pt x="96" y="792"/>
                    <a:pt x="96" y="1014"/>
                    <a:pt x="33" y="1235"/>
                  </a:cubicBezTo>
                  <a:lnTo>
                    <a:pt x="1" y="1425"/>
                  </a:lnTo>
                  <a:lnTo>
                    <a:pt x="1" y="3009"/>
                  </a:lnTo>
                  <a:cubicBezTo>
                    <a:pt x="1" y="3484"/>
                    <a:pt x="349" y="3895"/>
                    <a:pt x="824" y="3927"/>
                  </a:cubicBezTo>
                  <a:lnTo>
                    <a:pt x="1236" y="1267"/>
                  </a:lnTo>
                  <a:cubicBezTo>
                    <a:pt x="1268" y="919"/>
                    <a:pt x="1268" y="539"/>
                    <a:pt x="1236" y="158"/>
                  </a:cubicBezTo>
                  <a:cubicBezTo>
                    <a:pt x="1141" y="0"/>
                    <a:pt x="1046" y="0"/>
                    <a:pt x="919"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73"/>
          <p:cNvGrpSpPr/>
          <p:nvPr/>
        </p:nvGrpSpPr>
        <p:grpSpPr>
          <a:xfrm>
            <a:off x="719994" y="2873372"/>
            <a:ext cx="649937" cy="511200"/>
            <a:chOff x="8534000" y="2228700"/>
            <a:chExt cx="507525" cy="399375"/>
          </a:xfrm>
        </p:grpSpPr>
        <p:sp>
          <p:nvSpPr>
            <p:cNvPr id="1530" name="Google Shape;1530;p73"/>
            <p:cNvSpPr/>
            <p:nvPr/>
          </p:nvSpPr>
          <p:spPr>
            <a:xfrm>
              <a:off x="8701050" y="2353325"/>
              <a:ext cx="107700" cy="87900"/>
            </a:xfrm>
            <a:custGeom>
              <a:rect b="b" l="l" r="r" t="t"/>
              <a:pathLst>
                <a:path extrusionOk="0" h="3516" w="4308">
                  <a:moveTo>
                    <a:pt x="3484" y="1"/>
                  </a:moveTo>
                  <a:lnTo>
                    <a:pt x="1" y="1236"/>
                  </a:lnTo>
                  <a:lnTo>
                    <a:pt x="824" y="3516"/>
                  </a:lnTo>
                  <a:lnTo>
                    <a:pt x="4308" y="2281"/>
                  </a:lnTo>
                  <a:lnTo>
                    <a:pt x="3484" y="1"/>
                  </a:lnTo>
                  <a:close/>
                </a:path>
              </a:pathLst>
            </a:custGeom>
            <a:solidFill>
              <a:srgbClr val="0570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3"/>
            <p:cNvSpPr/>
            <p:nvPr/>
          </p:nvSpPr>
          <p:spPr>
            <a:xfrm>
              <a:off x="8712125" y="2384200"/>
              <a:ext cx="96625" cy="57825"/>
            </a:xfrm>
            <a:custGeom>
              <a:rect b="b" l="l" r="r" t="t"/>
              <a:pathLst>
                <a:path extrusionOk="0" h="2313" w="3865">
                  <a:moveTo>
                    <a:pt x="3484" y="1"/>
                  </a:moveTo>
                  <a:lnTo>
                    <a:pt x="1" y="1236"/>
                  </a:lnTo>
                  <a:lnTo>
                    <a:pt x="381" y="2312"/>
                  </a:lnTo>
                  <a:lnTo>
                    <a:pt x="3865" y="1077"/>
                  </a:lnTo>
                  <a:lnTo>
                    <a:pt x="3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3"/>
            <p:cNvSpPr/>
            <p:nvPr/>
          </p:nvSpPr>
          <p:spPr>
            <a:xfrm>
              <a:off x="8745375" y="2230725"/>
              <a:ext cx="296150" cy="242475"/>
            </a:xfrm>
            <a:custGeom>
              <a:rect b="b" l="l" r="r" t="t"/>
              <a:pathLst>
                <a:path extrusionOk="0" h="9699" w="11846">
                  <a:moveTo>
                    <a:pt x="6291" y="0"/>
                  </a:moveTo>
                  <a:cubicBezTo>
                    <a:pt x="6167" y="0"/>
                    <a:pt x="6044" y="37"/>
                    <a:pt x="5891" y="59"/>
                  </a:cubicBezTo>
                  <a:lnTo>
                    <a:pt x="2725" y="1294"/>
                  </a:lnTo>
                  <a:cubicBezTo>
                    <a:pt x="2566" y="1358"/>
                    <a:pt x="2408" y="1453"/>
                    <a:pt x="2313" y="1611"/>
                  </a:cubicBezTo>
                  <a:lnTo>
                    <a:pt x="318" y="3923"/>
                  </a:lnTo>
                  <a:cubicBezTo>
                    <a:pt x="96" y="4240"/>
                    <a:pt x="1" y="4651"/>
                    <a:pt x="128" y="5000"/>
                  </a:cubicBezTo>
                  <a:lnTo>
                    <a:pt x="1458" y="8578"/>
                  </a:lnTo>
                  <a:cubicBezTo>
                    <a:pt x="1616" y="8927"/>
                    <a:pt x="1933" y="9212"/>
                    <a:pt x="2344" y="9243"/>
                  </a:cubicBezTo>
                  <a:lnTo>
                    <a:pt x="5385" y="9687"/>
                  </a:lnTo>
                  <a:cubicBezTo>
                    <a:pt x="5436" y="9695"/>
                    <a:pt x="5484" y="9699"/>
                    <a:pt x="5532" y="9699"/>
                  </a:cubicBezTo>
                  <a:cubicBezTo>
                    <a:pt x="5664" y="9699"/>
                    <a:pt x="5792" y="9670"/>
                    <a:pt x="5955" y="9623"/>
                  </a:cubicBezTo>
                  <a:lnTo>
                    <a:pt x="9122" y="8420"/>
                  </a:lnTo>
                  <a:cubicBezTo>
                    <a:pt x="9280" y="8325"/>
                    <a:pt x="9438" y="8198"/>
                    <a:pt x="9533" y="8103"/>
                  </a:cubicBezTo>
                  <a:lnTo>
                    <a:pt x="11529" y="5760"/>
                  </a:lnTo>
                  <a:cubicBezTo>
                    <a:pt x="11750" y="5443"/>
                    <a:pt x="11845" y="5031"/>
                    <a:pt x="11719" y="4683"/>
                  </a:cubicBezTo>
                  <a:lnTo>
                    <a:pt x="10388" y="1136"/>
                  </a:lnTo>
                  <a:cubicBezTo>
                    <a:pt x="10230" y="756"/>
                    <a:pt x="9913" y="503"/>
                    <a:pt x="9502" y="439"/>
                  </a:cubicBezTo>
                  <a:lnTo>
                    <a:pt x="6461" y="28"/>
                  </a:lnTo>
                  <a:cubicBezTo>
                    <a:pt x="6403" y="8"/>
                    <a:pt x="6347" y="0"/>
                    <a:pt x="62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3"/>
            <p:cNvSpPr/>
            <p:nvPr/>
          </p:nvSpPr>
          <p:spPr>
            <a:xfrm>
              <a:off x="8822975" y="2233775"/>
              <a:ext cx="218550" cy="239425"/>
            </a:xfrm>
            <a:custGeom>
              <a:rect b="b" l="l" r="r" t="t"/>
              <a:pathLst>
                <a:path extrusionOk="0" h="9577" w="8742">
                  <a:moveTo>
                    <a:pt x="4656" y="1"/>
                  </a:moveTo>
                  <a:lnTo>
                    <a:pt x="6081" y="3737"/>
                  </a:lnTo>
                  <a:cubicBezTo>
                    <a:pt x="6239" y="4181"/>
                    <a:pt x="6176" y="4656"/>
                    <a:pt x="5891" y="4973"/>
                  </a:cubicBezTo>
                  <a:lnTo>
                    <a:pt x="3642" y="7664"/>
                  </a:lnTo>
                  <a:cubicBezTo>
                    <a:pt x="3516" y="7823"/>
                    <a:pt x="3326" y="7918"/>
                    <a:pt x="3104" y="8013"/>
                  </a:cubicBezTo>
                  <a:lnTo>
                    <a:pt x="1" y="9185"/>
                  </a:lnTo>
                  <a:lnTo>
                    <a:pt x="2376" y="9565"/>
                  </a:lnTo>
                  <a:cubicBezTo>
                    <a:pt x="2427" y="9573"/>
                    <a:pt x="2475" y="9577"/>
                    <a:pt x="2523" y="9577"/>
                  </a:cubicBezTo>
                  <a:cubicBezTo>
                    <a:pt x="2653" y="9577"/>
                    <a:pt x="2775" y="9548"/>
                    <a:pt x="2914" y="9501"/>
                  </a:cubicBezTo>
                  <a:lnTo>
                    <a:pt x="6081" y="8298"/>
                  </a:lnTo>
                  <a:cubicBezTo>
                    <a:pt x="6239" y="8203"/>
                    <a:pt x="6398" y="8139"/>
                    <a:pt x="6524" y="7949"/>
                  </a:cubicBezTo>
                  <a:lnTo>
                    <a:pt x="8488" y="5638"/>
                  </a:lnTo>
                  <a:cubicBezTo>
                    <a:pt x="8646" y="5321"/>
                    <a:pt x="8741" y="4878"/>
                    <a:pt x="8615" y="4529"/>
                  </a:cubicBezTo>
                  <a:lnTo>
                    <a:pt x="7284" y="951"/>
                  </a:lnTo>
                  <a:cubicBezTo>
                    <a:pt x="7126" y="602"/>
                    <a:pt x="6809" y="317"/>
                    <a:pt x="6398" y="286"/>
                  </a:cubicBezTo>
                  <a:lnTo>
                    <a:pt x="4656" y="1"/>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3"/>
            <p:cNvSpPr/>
            <p:nvPr/>
          </p:nvSpPr>
          <p:spPr>
            <a:xfrm>
              <a:off x="8803175" y="2259900"/>
              <a:ext cx="93450" cy="213000"/>
            </a:xfrm>
            <a:custGeom>
              <a:rect b="b" l="l" r="r" t="t"/>
              <a:pathLst>
                <a:path extrusionOk="0" h="8520" w="3738">
                  <a:moveTo>
                    <a:pt x="539" y="1"/>
                  </a:moveTo>
                  <a:lnTo>
                    <a:pt x="381" y="32"/>
                  </a:lnTo>
                  <a:cubicBezTo>
                    <a:pt x="223" y="64"/>
                    <a:pt x="96" y="191"/>
                    <a:pt x="1" y="286"/>
                  </a:cubicBezTo>
                  <a:lnTo>
                    <a:pt x="3104" y="8520"/>
                  </a:lnTo>
                  <a:cubicBezTo>
                    <a:pt x="3263" y="8520"/>
                    <a:pt x="3421" y="8520"/>
                    <a:pt x="3548" y="8425"/>
                  </a:cubicBezTo>
                  <a:lnTo>
                    <a:pt x="3738" y="8393"/>
                  </a:lnTo>
                  <a:lnTo>
                    <a:pt x="5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3"/>
            <p:cNvSpPr/>
            <p:nvPr/>
          </p:nvSpPr>
          <p:spPr>
            <a:xfrm>
              <a:off x="8891850" y="2228700"/>
              <a:ext cx="91875" cy="210950"/>
            </a:xfrm>
            <a:custGeom>
              <a:rect b="b" l="l" r="r" t="t"/>
              <a:pathLst>
                <a:path extrusionOk="0" h="8438" w="3675">
                  <a:moveTo>
                    <a:pt x="441" y="0"/>
                  </a:moveTo>
                  <a:cubicBezTo>
                    <a:pt x="314" y="0"/>
                    <a:pt x="189" y="23"/>
                    <a:pt x="32" y="45"/>
                  </a:cubicBezTo>
                  <a:lnTo>
                    <a:pt x="1" y="45"/>
                  </a:lnTo>
                  <a:lnTo>
                    <a:pt x="3199" y="8437"/>
                  </a:lnTo>
                  <a:lnTo>
                    <a:pt x="3263" y="8437"/>
                  </a:lnTo>
                  <a:cubicBezTo>
                    <a:pt x="3421" y="8406"/>
                    <a:pt x="3579" y="8279"/>
                    <a:pt x="3674" y="8184"/>
                  </a:cubicBezTo>
                  <a:lnTo>
                    <a:pt x="634" y="14"/>
                  </a:lnTo>
                  <a:lnTo>
                    <a:pt x="602" y="14"/>
                  </a:lnTo>
                  <a:cubicBezTo>
                    <a:pt x="547" y="4"/>
                    <a:pt x="494" y="0"/>
                    <a:pt x="4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3"/>
            <p:cNvSpPr/>
            <p:nvPr/>
          </p:nvSpPr>
          <p:spPr>
            <a:xfrm>
              <a:off x="8871275" y="2438825"/>
              <a:ext cx="25350" cy="34075"/>
            </a:xfrm>
            <a:custGeom>
              <a:rect b="b" l="l" r="r" t="t"/>
              <a:pathLst>
                <a:path extrusionOk="0" h="1363" w="1014">
                  <a:moveTo>
                    <a:pt x="539" y="1"/>
                  </a:moveTo>
                  <a:lnTo>
                    <a:pt x="0" y="191"/>
                  </a:lnTo>
                  <a:lnTo>
                    <a:pt x="444" y="1363"/>
                  </a:lnTo>
                  <a:cubicBezTo>
                    <a:pt x="602" y="1363"/>
                    <a:pt x="760" y="1363"/>
                    <a:pt x="855" y="1268"/>
                  </a:cubicBezTo>
                  <a:lnTo>
                    <a:pt x="1014" y="1236"/>
                  </a:lnTo>
                  <a:lnTo>
                    <a:pt x="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3"/>
            <p:cNvSpPr/>
            <p:nvPr/>
          </p:nvSpPr>
          <p:spPr>
            <a:xfrm>
              <a:off x="8949650" y="2367575"/>
              <a:ext cx="35650" cy="73650"/>
            </a:xfrm>
            <a:custGeom>
              <a:rect b="b" l="l" r="r" t="t"/>
              <a:pathLst>
                <a:path extrusionOk="0" h="2946" w="1426">
                  <a:moveTo>
                    <a:pt x="412" y="1"/>
                  </a:moveTo>
                  <a:lnTo>
                    <a:pt x="1" y="507"/>
                  </a:lnTo>
                  <a:lnTo>
                    <a:pt x="887" y="2946"/>
                  </a:lnTo>
                  <a:lnTo>
                    <a:pt x="951" y="2946"/>
                  </a:lnTo>
                  <a:cubicBezTo>
                    <a:pt x="1109" y="2851"/>
                    <a:pt x="1267" y="2787"/>
                    <a:pt x="1362" y="2629"/>
                  </a:cubicBezTo>
                  <a:lnTo>
                    <a:pt x="1426" y="2566"/>
                  </a:lnTo>
                  <a:lnTo>
                    <a:pt x="4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3"/>
            <p:cNvSpPr/>
            <p:nvPr/>
          </p:nvSpPr>
          <p:spPr>
            <a:xfrm>
              <a:off x="8534000" y="2452300"/>
              <a:ext cx="37225" cy="41975"/>
            </a:xfrm>
            <a:custGeom>
              <a:rect b="b" l="l" r="r" t="t"/>
              <a:pathLst>
                <a:path extrusionOk="0" h="1679" w="1489">
                  <a:moveTo>
                    <a:pt x="824" y="0"/>
                  </a:moveTo>
                  <a:cubicBezTo>
                    <a:pt x="380" y="0"/>
                    <a:pt x="0" y="380"/>
                    <a:pt x="0" y="855"/>
                  </a:cubicBezTo>
                  <a:cubicBezTo>
                    <a:pt x="0" y="1299"/>
                    <a:pt x="349" y="1679"/>
                    <a:pt x="824" y="1679"/>
                  </a:cubicBezTo>
                  <a:lnTo>
                    <a:pt x="1489" y="1679"/>
                  </a:lnTo>
                  <a:lnTo>
                    <a:pt x="14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3"/>
            <p:cNvSpPr/>
            <p:nvPr/>
          </p:nvSpPr>
          <p:spPr>
            <a:xfrm>
              <a:off x="8536375" y="2451500"/>
              <a:ext cx="35650" cy="42775"/>
            </a:xfrm>
            <a:custGeom>
              <a:rect b="b" l="l" r="r" t="t"/>
              <a:pathLst>
                <a:path extrusionOk="0" h="1711" w="1426">
                  <a:moveTo>
                    <a:pt x="760" y="0"/>
                  </a:moveTo>
                  <a:cubicBezTo>
                    <a:pt x="634" y="0"/>
                    <a:pt x="539" y="64"/>
                    <a:pt x="412" y="96"/>
                  </a:cubicBezTo>
                  <a:lnTo>
                    <a:pt x="412" y="919"/>
                  </a:lnTo>
                  <a:cubicBezTo>
                    <a:pt x="412" y="1109"/>
                    <a:pt x="254" y="1236"/>
                    <a:pt x="95" y="1236"/>
                  </a:cubicBezTo>
                  <a:lnTo>
                    <a:pt x="0" y="1236"/>
                  </a:lnTo>
                  <a:cubicBezTo>
                    <a:pt x="159" y="1521"/>
                    <a:pt x="444" y="1711"/>
                    <a:pt x="760" y="1711"/>
                  </a:cubicBezTo>
                  <a:lnTo>
                    <a:pt x="1425" y="1711"/>
                  </a:lnTo>
                  <a:lnTo>
                    <a:pt x="1425" y="0"/>
                  </a:ln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3"/>
            <p:cNvSpPr/>
            <p:nvPr/>
          </p:nvSpPr>
          <p:spPr>
            <a:xfrm>
              <a:off x="8559325" y="2483175"/>
              <a:ext cx="481400" cy="78400"/>
            </a:xfrm>
            <a:custGeom>
              <a:rect b="b" l="l" r="r" t="t"/>
              <a:pathLst>
                <a:path extrusionOk="0" h="3136" w="19256">
                  <a:moveTo>
                    <a:pt x="191" y="0"/>
                  </a:moveTo>
                  <a:lnTo>
                    <a:pt x="1" y="950"/>
                  </a:lnTo>
                  <a:lnTo>
                    <a:pt x="1" y="1267"/>
                  </a:lnTo>
                  <a:cubicBezTo>
                    <a:pt x="1" y="1520"/>
                    <a:pt x="127" y="1742"/>
                    <a:pt x="317" y="1900"/>
                  </a:cubicBezTo>
                  <a:lnTo>
                    <a:pt x="1679" y="2977"/>
                  </a:lnTo>
                  <a:cubicBezTo>
                    <a:pt x="1838" y="3072"/>
                    <a:pt x="1996" y="3135"/>
                    <a:pt x="2186" y="3135"/>
                  </a:cubicBezTo>
                  <a:lnTo>
                    <a:pt x="18844" y="3135"/>
                  </a:lnTo>
                  <a:cubicBezTo>
                    <a:pt x="19034" y="3135"/>
                    <a:pt x="19256" y="2977"/>
                    <a:pt x="19192" y="2755"/>
                  </a:cubicBezTo>
                  <a:lnTo>
                    <a:pt x="19192" y="950"/>
                  </a:lnTo>
                  <a:lnTo>
                    <a:pt x="19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3"/>
            <p:cNvSpPr/>
            <p:nvPr/>
          </p:nvSpPr>
          <p:spPr>
            <a:xfrm>
              <a:off x="8572000" y="2483175"/>
              <a:ext cx="468725" cy="78400"/>
            </a:xfrm>
            <a:custGeom>
              <a:rect b="b" l="l" r="r" t="t"/>
              <a:pathLst>
                <a:path extrusionOk="0" h="3136" w="18749">
                  <a:moveTo>
                    <a:pt x="17640" y="0"/>
                  </a:moveTo>
                  <a:lnTo>
                    <a:pt x="17640" y="1869"/>
                  </a:lnTo>
                  <a:cubicBezTo>
                    <a:pt x="17640" y="1995"/>
                    <a:pt x="17545" y="2059"/>
                    <a:pt x="17418" y="2059"/>
                  </a:cubicBezTo>
                  <a:lnTo>
                    <a:pt x="0" y="2059"/>
                  </a:lnTo>
                  <a:lnTo>
                    <a:pt x="1172" y="2977"/>
                  </a:lnTo>
                  <a:cubicBezTo>
                    <a:pt x="1299" y="3104"/>
                    <a:pt x="1489" y="3135"/>
                    <a:pt x="1679" y="3135"/>
                  </a:cubicBezTo>
                  <a:lnTo>
                    <a:pt x="18337" y="3135"/>
                  </a:lnTo>
                  <a:cubicBezTo>
                    <a:pt x="18590" y="3135"/>
                    <a:pt x="18749" y="2977"/>
                    <a:pt x="18749" y="2724"/>
                  </a:cubicBezTo>
                  <a:lnTo>
                    <a:pt x="18749" y="950"/>
                  </a:lnTo>
                  <a:lnTo>
                    <a:pt x="18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3"/>
            <p:cNvSpPr/>
            <p:nvPr/>
          </p:nvSpPr>
          <p:spPr>
            <a:xfrm>
              <a:off x="8731925" y="2464950"/>
              <a:ext cx="308800" cy="42000"/>
            </a:xfrm>
            <a:custGeom>
              <a:rect b="b" l="l" r="r" t="t"/>
              <a:pathLst>
                <a:path extrusionOk="0" h="1680" w="12352">
                  <a:moveTo>
                    <a:pt x="1" y="1"/>
                  </a:moveTo>
                  <a:lnTo>
                    <a:pt x="1" y="1679"/>
                  </a:lnTo>
                  <a:lnTo>
                    <a:pt x="12352" y="1679"/>
                  </a:lnTo>
                  <a:lnTo>
                    <a:pt x="12352" y="793"/>
                  </a:lnTo>
                  <a:cubicBezTo>
                    <a:pt x="12352" y="349"/>
                    <a:pt x="11972" y="1"/>
                    <a:pt x="1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3"/>
            <p:cNvSpPr/>
            <p:nvPr/>
          </p:nvSpPr>
          <p:spPr>
            <a:xfrm>
              <a:off x="9013000" y="2464950"/>
              <a:ext cx="27725" cy="42000"/>
            </a:xfrm>
            <a:custGeom>
              <a:rect b="b" l="l" r="r" t="t"/>
              <a:pathLst>
                <a:path extrusionOk="0" h="1680" w="1109">
                  <a:moveTo>
                    <a:pt x="0" y="1"/>
                  </a:moveTo>
                  <a:lnTo>
                    <a:pt x="0" y="1679"/>
                  </a:lnTo>
                  <a:lnTo>
                    <a:pt x="1109" y="1679"/>
                  </a:lnTo>
                  <a:lnTo>
                    <a:pt x="1109" y="793"/>
                  </a:lnTo>
                  <a:cubicBezTo>
                    <a:pt x="1109" y="349"/>
                    <a:pt x="729" y="1"/>
                    <a:pt x="317"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3"/>
            <p:cNvSpPr/>
            <p:nvPr/>
          </p:nvSpPr>
          <p:spPr>
            <a:xfrm>
              <a:off x="8560125" y="2323250"/>
              <a:ext cx="183700" cy="183700"/>
            </a:xfrm>
            <a:custGeom>
              <a:rect b="b" l="l" r="r" t="t"/>
              <a:pathLst>
                <a:path extrusionOk="0" h="7348" w="7348">
                  <a:moveTo>
                    <a:pt x="5321" y="0"/>
                  </a:moveTo>
                  <a:cubicBezTo>
                    <a:pt x="5321" y="0"/>
                    <a:pt x="127" y="3610"/>
                    <a:pt x="95" y="3705"/>
                  </a:cubicBezTo>
                  <a:cubicBezTo>
                    <a:pt x="64" y="3864"/>
                    <a:pt x="0" y="4022"/>
                    <a:pt x="0" y="4180"/>
                  </a:cubicBezTo>
                  <a:lnTo>
                    <a:pt x="0" y="6049"/>
                  </a:lnTo>
                  <a:lnTo>
                    <a:pt x="254" y="6461"/>
                  </a:lnTo>
                  <a:lnTo>
                    <a:pt x="0" y="6841"/>
                  </a:lnTo>
                  <a:lnTo>
                    <a:pt x="0" y="7347"/>
                  </a:lnTo>
                  <a:lnTo>
                    <a:pt x="7348" y="7347"/>
                  </a:lnTo>
                  <a:lnTo>
                    <a:pt x="7348" y="602"/>
                  </a:lnTo>
                  <a:cubicBezTo>
                    <a:pt x="7348" y="253"/>
                    <a:pt x="7063" y="0"/>
                    <a:pt x="67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3"/>
            <p:cNvSpPr/>
            <p:nvPr/>
          </p:nvSpPr>
          <p:spPr>
            <a:xfrm>
              <a:off x="8560125" y="2323250"/>
              <a:ext cx="183700" cy="182900"/>
            </a:xfrm>
            <a:custGeom>
              <a:rect b="b" l="l" r="r" t="t"/>
              <a:pathLst>
                <a:path extrusionOk="0" h="7316" w="7348">
                  <a:moveTo>
                    <a:pt x="6018" y="0"/>
                  </a:moveTo>
                  <a:lnTo>
                    <a:pt x="6018" y="5257"/>
                  </a:lnTo>
                  <a:cubicBezTo>
                    <a:pt x="6018" y="5701"/>
                    <a:pt x="5669" y="6049"/>
                    <a:pt x="5226" y="6049"/>
                  </a:cubicBezTo>
                  <a:lnTo>
                    <a:pt x="0" y="6049"/>
                  </a:lnTo>
                  <a:lnTo>
                    <a:pt x="0" y="7316"/>
                  </a:lnTo>
                  <a:lnTo>
                    <a:pt x="7348" y="7316"/>
                  </a:lnTo>
                  <a:lnTo>
                    <a:pt x="7348" y="539"/>
                  </a:lnTo>
                  <a:cubicBezTo>
                    <a:pt x="7284" y="253"/>
                    <a:pt x="7063" y="0"/>
                    <a:pt x="6714"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3"/>
            <p:cNvSpPr/>
            <p:nvPr/>
          </p:nvSpPr>
          <p:spPr>
            <a:xfrm>
              <a:off x="8561700" y="2323250"/>
              <a:ext cx="131450" cy="92650"/>
            </a:xfrm>
            <a:custGeom>
              <a:rect b="b" l="l" r="r" t="t"/>
              <a:pathLst>
                <a:path extrusionOk="0" h="3706" w="5258">
                  <a:moveTo>
                    <a:pt x="2788" y="0"/>
                  </a:moveTo>
                  <a:cubicBezTo>
                    <a:pt x="2534" y="0"/>
                    <a:pt x="2281" y="127"/>
                    <a:pt x="2123" y="348"/>
                  </a:cubicBezTo>
                  <a:lnTo>
                    <a:pt x="191" y="3325"/>
                  </a:lnTo>
                  <a:cubicBezTo>
                    <a:pt x="96" y="3452"/>
                    <a:pt x="32" y="3547"/>
                    <a:pt x="1" y="3705"/>
                  </a:cubicBezTo>
                  <a:lnTo>
                    <a:pt x="4624" y="3705"/>
                  </a:lnTo>
                  <a:cubicBezTo>
                    <a:pt x="4973" y="3705"/>
                    <a:pt x="5258" y="3420"/>
                    <a:pt x="5258" y="3135"/>
                  </a:cubicBezTo>
                  <a:lnTo>
                    <a:pt x="52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3"/>
            <p:cNvSpPr/>
            <p:nvPr/>
          </p:nvSpPr>
          <p:spPr>
            <a:xfrm>
              <a:off x="8561700" y="2324025"/>
              <a:ext cx="130675" cy="93450"/>
            </a:xfrm>
            <a:custGeom>
              <a:rect b="b" l="l" r="r" t="t"/>
              <a:pathLst>
                <a:path extrusionOk="0" h="3738" w="5227">
                  <a:moveTo>
                    <a:pt x="4434" y="1"/>
                  </a:moveTo>
                  <a:lnTo>
                    <a:pt x="4434" y="2598"/>
                  </a:lnTo>
                  <a:cubicBezTo>
                    <a:pt x="4434" y="2756"/>
                    <a:pt x="4308" y="2883"/>
                    <a:pt x="4149" y="2883"/>
                  </a:cubicBezTo>
                  <a:lnTo>
                    <a:pt x="476" y="2883"/>
                  </a:lnTo>
                  <a:lnTo>
                    <a:pt x="191" y="3326"/>
                  </a:lnTo>
                  <a:cubicBezTo>
                    <a:pt x="96" y="3453"/>
                    <a:pt x="32" y="3579"/>
                    <a:pt x="1" y="3738"/>
                  </a:cubicBezTo>
                  <a:lnTo>
                    <a:pt x="4624" y="3738"/>
                  </a:lnTo>
                  <a:cubicBezTo>
                    <a:pt x="4941" y="3738"/>
                    <a:pt x="5226" y="3453"/>
                    <a:pt x="5226" y="3136"/>
                  </a:cubicBezTo>
                  <a:lnTo>
                    <a:pt x="5226"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3"/>
            <p:cNvSpPr/>
            <p:nvPr/>
          </p:nvSpPr>
          <p:spPr>
            <a:xfrm>
              <a:off x="8597325" y="2496625"/>
              <a:ext cx="148875" cy="80775"/>
            </a:xfrm>
            <a:custGeom>
              <a:rect b="b" l="l" r="r" t="t"/>
              <a:pathLst>
                <a:path extrusionOk="0" h="3231" w="5955">
                  <a:moveTo>
                    <a:pt x="1521" y="1"/>
                  </a:moveTo>
                  <a:cubicBezTo>
                    <a:pt x="1268" y="1"/>
                    <a:pt x="983" y="159"/>
                    <a:pt x="856" y="381"/>
                  </a:cubicBezTo>
                  <a:lnTo>
                    <a:pt x="159" y="1616"/>
                  </a:lnTo>
                  <a:cubicBezTo>
                    <a:pt x="64" y="1774"/>
                    <a:pt x="1" y="1964"/>
                    <a:pt x="1" y="2154"/>
                  </a:cubicBezTo>
                  <a:lnTo>
                    <a:pt x="1" y="3041"/>
                  </a:lnTo>
                  <a:cubicBezTo>
                    <a:pt x="1" y="3104"/>
                    <a:pt x="64" y="3231"/>
                    <a:pt x="191" y="3231"/>
                  </a:cubicBezTo>
                  <a:lnTo>
                    <a:pt x="5765" y="3231"/>
                  </a:lnTo>
                  <a:cubicBezTo>
                    <a:pt x="5891" y="3231"/>
                    <a:pt x="5955" y="3168"/>
                    <a:pt x="5955" y="3041"/>
                  </a:cubicBezTo>
                  <a:lnTo>
                    <a:pt x="5955" y="2154"/>
                  </a:lnTo>
                  <a:cubicBezTo>
                    <a:pt x="5955" y="1964"/>
                    <a:pt x="5923" y="1774"/>
                    <a:pt x="5796" y="1616"/>
                  </a:cubicBezTo>
                  <a:lnTo>
                    <a:pt x="5100" y="381"/>
                  </a:lnTo>
                  <a:cubicBezTo>
                    <a:pt x="4941" y="159"/>
                    <a:pt x="4688" y="1"/>
                    <a:pt x="4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3"/>
            <p:cNvSpPr/>
            <p:nvPr/>
          </p:nvSpPr>
          <p:spPr>
            <a:xfrm>
              <a:off x="8852275" y="2496625"/>
              <a:ext cx="149650" cy="80775"/>
            </a:xfrm>
            <a:custGeom>
              <a:rect b="b" l="l" r="r" t="t"/>
              <a:pathLst>
                <a:path extrusionOk="0" h="3231" w="5986">
                  <a:moveTo>
                    <a:pt x="1552" y="1"/>
                  </a:moveTo>
                  <a:cubicBezTo>
                    <a:pt x="1267" y="1"/>
                    <a:pt x="982" y="159"/>
                    <a:pt x="887" y="381"/>
                  </a:cubicBezTo>
                  <a:lnTo>
                    <a:pt x="159" y="1616"/>
                  </a:lnTo>
                  <a:cubicBezTo>
                    <a:pt x="95" y="1774"/>
                    <a:pt x="0" y="1964"/>
                    <a:pt x="0" y="2154"/>
                  </a:cubicBezTo>
                  <a:lnTo>
                    <a:pt x="0" y="3041"/>
                  </a:lnTo>
                  <a:cubicBezTo>
                    <a:pt x="0" y="3104"/>
                    <a:pt x="95" y="3231"/>
                    <a:pt x="190" y="3231"/>
                  </a:cubicBezTo>
                  <a:lnTo>
                    <a:pt x="5796" y="3231"/>
                  </a:lnTo>
                  <a:cubicBezTo>
                    <a:pt x="5891" y="3231"/>
                    <a:pt x="5986" y="3168"/>
                    <a:pt x="5986" y="3041"/>
                  </a:cubicBezTo>
                  <a:lnTo>
                    <a:pt x="5986" y="2154"/>
                  </a:lnTo>
                  <a:cubicBezTo>
                    <a:pt x="5986" y="1964"/>
                    <a:pt x="5954" y="1774"/>
                    <a:pt x="5827" y="1616"/>
                  </a:cubicBezTo>
                  <a:lnTo>
                    <a:pt x="5099" y="381"/>
                  </a:lnTo>
                  <a:cubicBezTo>
                    <a:pt x="4941" y="159"/>
                    <a:pt x="4719" y="1"/>
                    <a:pt x="4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3"/>
            <p:cNvSpPr/>
            <p:nvPr/>
          </p:nvSpPr>
          <p:spPr>
            <a:xfrm>
              <a:off x="8670175" y="2495050"/>
              <a:ext cx="76025" cy="81575"/>
            </a:xfrm>
            <a:custGeom>
              <a:rect b="b" l="l" r="r" t="t"/>
              <a:pathLst>
                <a:path extrusionOk="0" h="3263" w="3041">
                  <a:moveTo>
                    <a:pt x="0" y="0"/>
                  </a:moveTo>
                  <a:cubicBezTo>
                    <a:pt x="285" y="0"/>
                    <a:pt x="539" y="159"/>
                    <a:pt x="665" y="412"/>
                  </a:cubicBezTo>
                  <a:lnTo>
                    <a:pt x="1394" y="1647"/>
                  </a:lnTo>
                  <a:cubicBezTo>
                    <a:pt x="1457" y="1805"/>
                    <a:pt x="1552" y="1995"/>
                    <a:pt x="1552" y="2185"/>
                  </a:cubicBezTo>
                  <a:lnTo>
                    <a:pt x="1552" y="3040"/>
                  </a:lnTo>
                  <a:cubicBezTo>
                    <a:pt x="1552" y="3167"/>
                    <a:pt x="1457" y="3262"/>
                    <a:pt x="1331" y="3262"/>
                  </a:cubicBezTo>
                  <a:lnTo>
                    <a:pt x="2851" y="3262"/>
                  </a:lnTo>
                  <a:cubicBezTo>
                    <a:pt x="2977" y="3262"/>
                    <a:pt x="3041" y="3167"/>
                    <a:pt x="3041" y="3040"/>
                  </a:cubicBezTo>
                  <a:lnTo>
                    <a:pt x="3041" y="2185"/>
                  </a:lnTo>
                  <a:cubicBezTo>
                    <a:pt x="3041" y="1995"/>
                    <a:pt x="3009" y="1805"/>
                    <a:pt x="2882" y="1647"/>
                  </a:cubicBezTo>
                  <a:lnTo>
                    <a:pt x="2186" y="412"/>
                  </a:lnTo>
                  <a:cubicBezTo>
                    <a:pt x="2027" y="159"/>
                    <a:pt x="1774" y="0"/>
                    <a:pt x="1521" y="0"/>
                  </a:cubicBezTo>
                  <a:close/>
                </a:path>
              </a:pathLst>
            </a:custGeom>
            <a:solidFill>
              <a:srgbClr val="FFFFFF">
                <a:alpha val="20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3"/>
            <p:cNvSpPr/>
            <p:nvPr/>
          </p:nvSpPr>
          <p:spPr>
            <a:xfrm>
              <a:off x="8925900" y="2495050"/>
              <a:ext cx="76025" cy="81575"/>
            </a:xfrm>
            <a:custGeom>
              <a:rect b="b" l="l" r="r" t="t"/>
              <a:pathLst>
                <a:path extrusionOk="0" h="3263" w="3041">
                  <a:moveTo>
                    <a:pt x="1" y="0"/>
                  </a:moveTo>
                  <a:cubicBezTo>
                    <a:pt x="254" y="0"/>
                    <a:pt x="539" y="159"/>
                    <a:pt x="666" y="412"/>
                  </a:cubicBezTo>
                  <a:lnTo>
                    <a:pt x="1362" y="1647"/>
                  </a:lnTo>
                  <a:cubicBezTo>
                    <a:pt x="1457" y="1805"/>
                    <a:pt x="1521" y="1995"/>
                    <a:pt x="1521" y="2185"/>
                  </a:cubicBezTo>
                  <a:lnTo>
                    <a:pt x="1521" y="3040"/>
                  </a:lnTo>
                  <a:cubicBezTo>
                    <a:pt x="1521" y="3167"/>
                    <a:pt x="1457" y="3262"/>
                    <a:pt x="1331" y="3262"/>
                  </a:cubicBezTo>
                  <a:lnTo>
                    <a:pt x="2851" y="3262"/>
                  </a:lnTo>
                  <a:cubicBezTo>
                    <a:pt x="2946" y="3262"/>
                    <a:pt x="3041" y="3167"/>
                    <a:pt x="3041" y="3040"/>
                  </a:cubicBezTo>
                  <a:lnTo>
                    <a:pt x="3041" y="2185"/>
                  </a:lnTo>
                  <a:cubicBezTo>
                    <a:pt x="3041" y="1995"/>
                    <a:pt x="2946" y="1805"/>
                    <a:pt x="2882" y="1647"/>
                  </a:cubicBezTo>
                  <a:lnTo>
                    <a:pt x="2154" y="412"/>
                  </a:lnTo>
                  <a:cubicBezTo>
                    <a:pt x="1996" y="159"/>
                    <a:pt x="1774" y="0"/>
                    <a:pt x="1489" y="0"/>
                  </a:cubicBezTo>
                  <a:close/>
                </a:path>
              </a:pathLst>
            </a:custGeom>
            <a:solidFill>
              <a:srgbClr val="FFFFFF">
                <a:alpha val="20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3"/>
            <p:cNvSpPr/>
            <p:nvPr/>
          </p:nvSpPr>
          <p:spPr>
            <a:xfrm>
              <a:off x="8621875" y="2525125"/>
              <a:ext cx="100575" cy="100575"/>
            </a:xfrm>
            <a:custGeom>
              <a:rect b="b" l="l" r="r" t="t"/>
              <a:pathLst>
                <a:path extrusionOk="0" h="4023" w="4023">
                  <a:moveTo>
                    <a:pt x="2027" y="1"/>
                  </a:moveTo>
                  <a:cubicBezTo>
                    <a:pt x="887" y="1"/>
                    <a:pt x="1" y="887"/>
                    <a:pt x="1" y="2028"/>
                  </a:cubicBezTo>
                  <a:cubicBezTo>
                    <a:pt x="1" y="3136"/>
                    <a:pt x="887" y="4023"/>
                    <a:pt x="2027" y="4023"/>
                  </a:cubicBezTo>
                  <a:cubicBezTo>
                    <a:pt x="3136" y="4023"/>
                    <a:pt x="4023" y="3136"/>
                    <a:pt x="4023" y="2028"/>
                  </a:cubicBezTo>
                  <a:cubicBezTo>
                    <a:pt x="4023" y="887"/>
                    <a:pt x="3136" y="1"/>
                    <a:pt x="2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3"/>
            <p:cNvSpPr/>
            <p:nvPr/>
          </p:nvSpPr>
          <p:spPr>
            <a:xfrm>
              <a:off x="8876413" y="2525125"/>
              <a:ext cx="100575" cy="100575"/>
            </a:xfrm>
            <a:custGeom>
              <a:rect b="b" l="l" r="r" t="t"/>
              <a:pathLst>
                <a:path extrusionOk="0" h="4023" w="4023">
                  <a:moveTo>
                    <a:pt x="2027" y="1"/>
                  </a:moveTo>
                  <a:cubicBezTo>
                    <a:pt x="919" y="1"/>
                    <a:pt x="0" y="887"/>
                    <a:pt x="0" y="2028"/>
                  </a:cubicBezTo>
                  <a:cubicBezTo>
                    <a:pt x="0" y="3136"/>
                    <a:pt x="919" y="4023"/>
                    <a:pt x="2027" y="4023"/>
                  </a:cubicBezTo>
                  <a:cubicBezTo>
                    <a:pt x="3136" y="4023"/>
                    <a:pt x="4022" y="3136"/>
                    <a:pt x="4022" y="2028"/>
                  </a:cubicBezTo>
                  <a:cubicBezTo>
                    <a:pt x="4022" y="887"/>
                    <a:pt x="3136" y="1"/>
                    <a:pt x="2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3"/>
            <p:cNvSpPr/>
            <p:nvPr/>
          </p:nvSpPr>
          <p:spPr>
            <a:xfrm>
              <a:off x="8652750" y="2556000"/>
              <a:ext cx="39625" cy="39625"/>
            </a:xfrm>
            <a:custGeom>
              <a:rect b="b" l="l" r="r" t="t"/>
              <a:pathLst>
                <a:path extrusionOk="0" h="1585" w="1585">
                  <a:moveTo>
                    <a:pt x="792" y="1"/>
                  </a:moveTo>
                  <a:cubicBezTo>
                    <a:pt x="349" y="1"/>
                    <a:pt x="1" y="349"/>
                    <a:pt x="1" y="793"/>
                  </a:cubicBezTo>
                  <a:cubicBezTo>
                    <a:pt x="1" y="1204"/>
                    <a:pt x="349" y="1584"/>
                    <a:pt x="792" y="1584"/>
                  </a:cubicBezTo>
                  <a:cubicBezTo>
                    <a:pt x="1204" y="1584"/>
                    <a:pt x="1584" y="1204"/>
                    <a:pt x="1584" y="793"/>
                  </a:cubicBezTo>
                  <a:cubicBezTo>
                    <a:pt x="1584" y="349"/>
                    <a:pt x="1204" y="1"/>
                    <a:pt x="7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3"/>
            <p:cNvSpPr/>
            <p:nvPr/>
          </p:nvSpPr>
          <p:spPr>
            <a:xfrm>
              <a:off x="8906900" y="2556000"/>
              <a:ext cx="39600" cy="39625"/>
            </a:xfrm>
            <a:custGeom>
              <a:rect b="b" l="l" r="r" t="t"/>
              <a:pathLst>
                <a:path extrusionOk="0" h="1585" w="1584">
                  <a:moveTo>
                    <a:pt x="792" y="1"/>
                  </a:moveTo>
                  <a:cubicBezTo>
                    <a:pt x="349" y="1"/>
                    <a:pt x="0" y="349"/>
                    <a:pt x="0" y="793"/>
                  </a:cubicBezTo>
                  <a:cubicBezTo>
                    <a:pt x="0" y="1204"/>
                    <a:pt x="349" y="1584"/>
                    <a:pt x="792" y="1584"/>
                  </a:cubicBezTo>
                  <a:cubicBezTo>
                    <a:pt x="1236" y="1584"/>
                    <a:pt x="1584" y="1204"/>
                    <a:pt x="1584" y="793"/>
                  </a:cubicBezTo>
                  <a:cubicBezTo>
                    <a:pt x="1584" y="349"/>
                    <a:pt x="1236" y="1"/>
                    <a:pt x="7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3"/>
            <p:cNvSpPr/>
            <p:nvPr/>
          </p:nvSpPr>
          <p:spPr>
            <a:xfrm>
              <a:off x="8907700" y="2556800"/>
              <a:ext cx="39600" cy="39600"/>
            </a:xfrm>
            <a:custGeom>
              <a:rect b="b" l="l" r="r" t="t"/>
              <a:pathLst>
                <a:path extrusionOk="0" h="1584" w="1584">
                  <a:moveTo>
                    <a:pt x="982" y="0"/>
                  </a:moveTo>
                  <a:lnTo>
                    <a:pt x="982" y="0"/>
                  </a:lnTo>
                  <a:cubicBezTo>
                    <a:pt x="1045" y="64"/>
                    <a:pt x="1045" y="159"/>
                    <a:pt x="1045" y="222"/>
                  </a:cubicBezTo>
                  <a:cubicBezTo>
                    <a:pt x="1045" y="666"/>
                    <a:pt x="665" y="1014"/>
                    <a:pt x="253" y="1014"/>
                  </a:cubicBezTo>
                  <a:cubicBezTo>
                    <a:pt x="158" y="1014"/>
                    <a:pt x="95" y="1014"/>
                    <a:pt x="0" y="982"/>
                  </a:cubicBezTo>
                  <a:lnTo>
                    <a:pt x="0" y="982"/>
                  </a:lnTo>
                  <a:cubicBezTo>
                    <a:pt x="95" y="1331"/>
                    <a:pt x="412" y="1584"/>
                    <a:pt x="792" y="1584"/>
                  </a:cubicBezTo>
                  <a:cubicBezTo>
                    <a:pt x="1235" y="1584"/>
                    <a:pt x="1584" y="1236"/>
                    <a:pt x="1584" y="792"/>
                  </a:cubicBezTo>
                  <a:cubicBezTo>
                    <a:pt x="1584" y="380"/>
                    <a:pt x="1299" y="64"/>
                    <a:pt x="982"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3"/>
            <p:cNvSpPr/>
            <p:nvPr/>
          </p:nvSpPr>
          <p:spPr>
            <a:xfrm>
              <a:off x="8652750" y="2556800"/>
              <a:ext cx="39625" cy="39600"/>
            </a:xfrm>
            <a:custGeom>
              <a:rect b="b" l="l" r="r" t="t"/>
              <a:pathLst>
                <a:path extrusionOk="0" h="1584" w="1585">
                  <a:moveTo>
                    <a:pt x="982" y="0"/>
                  </a:moveTo>
                  <a:lnTo>
                    <a:pt x="982" y="0"/>
                  </a:lnTo>
                  <a:cubicBezTo>
                    <a:pt x="1014" y="64"/>
                    <a:pt x="1014" y="159"/>
                    <a:pt x="1014" y="222"/>
                  </a:cubicBezTo>
                  <a:cubicBezTo>
                    <a:pt x="1014" y="666"/>
                    <a:pt x="666" y="1014"/>
                    <a:pt x="222" y="1014"/>
                  </a:cubicBezTo>
                  <a:cubicBezTo>
                    <a:pt x="159" y="1014"/>
                    <a:pt x="64" y="1014"/>
                    <a:pt x="1" y="982"/>
                  </a:cubicBezTo>
                  <a:lnTo>
                    <a:pt x="1" y="982"/>
                  </a:lnTo>
                  <a:cubicBezTo>
                    <a:pt x="64" y="1331"/>
                    <a:pt x="381" y="1584"/>
                    <a:pt x="792" y="1584"/>
                  </a:cubicBezTo>
                  <a:cubicBezTo>
                    <a:pt x="1204" y="1584"/>
                    <a:pt x="1584" y="1236"/>
                    <a:pt x="1584" y="792"/>
                  </a:cubicBezTo>
                  <a:cubicBezTo>
                    <a:pt x="1584" y="380"/>
                    <a:pt x="1331" y="64"/>
                    <a:pt x="982"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3"/>
            <p:cNvSpPr/>
            <p:nvPr/>
          </p:nvSpPr>
          <p:spPr>
            <a:xfrm>
              <a:off x="8626625" y="2532250"/>
              <a:ext cx="95825" cy="95825"/>
            </a:xfrm>
            <a:custGeom>
              <a:rect b="b" l="l" r="r" t="t"/>
              <a:pathLst>
                <a:path extrusionOk="0" h="3833" w="3833">
                  <a:moveTo>
                    <a:pt x="2788" y="1"/>
                  </a:moveTo>
                  <a:lnTo>
                    <a:pt x="2788" y="1"/>
                  </a:lnTo>
                  <a:cubicBezTo>
                    <a:pt x="2946" y="254"/>
                    <a:pt x="3009" y="634"/>
                    <a:pt x="3009" y="982"/>
                  </a:cubicBezTo>
                  <a:cubicBezTo>
                    <a:pt x="3009" y="2091"/>
                    <a:pt x="2091" y="3009"/>
                    <a:pt x="982" y="3009"/>
                  </a:cubicBezTo>
                  <a:cubicBezTo>
                    <a:pt x="634" y="3009"/>
                    <a:pt x="317" y="2914"/>
                    <a:pt x="1" y="2756"/>
                  </a:cubicBezTo>
                  <a:lnTo>
                    <a:pt x="1" y="2756"/>
                  </a:lnTo>
                  <a:cubicBezTo>
                    <a:pt x="349" y="3389"/>
                    <a:pt x="1046" y="3833"/>
                    <a:pt x="1774" y="3833"/>
                  </a:cubicBezTo>
                  <a:cubicBezTo>
                    <a:pt x="2883" y="3833"/>
                    <a:pt x="3801" y="2914"/>
                    <a:pt x="3801" y="1806"/>
                  </a:cubicBezTo>
                  <a:cubicBezTo>
                    <a:pt x="3833" y="982"/>
                    <a:pt x="3421" y="317"/>
                    <a:pt x="2788"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3"/>
            <p:cNvSpPr/>
            <p:nvPr/>
          </p:nvSpPr>
          <p:spPr>
            <a:xfrm>
              <a:off x="8882350" y="2532250"/>
              <a:ext cx="95050" cy="95825"/>
            </a:xfrm>
            <a:custGeom>
              <a:rect b="b" l="l" r="r" t="t"/>
              <a:pathLst>
                <a:path extrusionOk="0" h="3833" w="3802">
                  <a:moveTo>
                    <a:pt x="2756" y="1"/>
                  </a:moveTo>
                  <a:lnTo>
                    <a:pt x="2756" y="1"/>
                  </a:lnTo>
                  <a:cubicBezTo>
                    <a:pt x="2914" y="254"/>
                    <a:pt x="3009" y="634"/>
                    <a:pt x="3009" y="982"/>
                  </a:cubicBezTo>
                  <a:cubicBezTo>
                    <a:pt x="3009" y="2091"/>
                    <a:pt x="2091" y="3009"/>
                    <a:pt x="982" y="3009"/>
                  </a:cubicBezTo>
                  <a:cubicBezTo>
                    <a:pt x="634" y="3009"/>
                    <a:pt x="317" y="2914"/>
                    <a:pt x="1" y="2756"/>
                  </a:cubicBezTo>
                  <a:lnTo>
                    <a:pt x="1" y="2756"/>
                  </a:lnTo>
                  <a:cubicBezTo>
                    <a:pt x="349" y="3389"/>
                    <a:pt x="1014" y="3833"/>
                    <a:pt x="1774" y="3833"/>
                  </a:cubicBezTo>
                  <a:cubicBezTo>
                    <a:pt x="2883" y="3833"/>
                    <a:pt x="3801" y="2914"/>
                    <a:pt x="3801" y="1806"/>
                  </a:cubicBezTo>
                  <a:cubicBezTo>
                    <a:pt x="3801" y="982"/>
                    <a:pt x="3389" y="317"/>
                    <a:pt x="2756"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3"/>
            <p:cNvSpPr/>
            <p:nvPr/>
          </p:nvSpPr>
          <p:spPr>
            <a:xfrm>
              <a:off x="8640875" y="2439625"/>
              <a:ext cx="37250" cy="15850"/>
            </a:xfrm>
            <a:custGeom>
              <a:rect b="b" l="l" r="r" t="t"/>
              <a:pathLst>
                <a:path extrusionOk="0" h="634" w="1490">
                  <a:moveTo>
                    <a:pt x="317" y="0"/>
                  </a:moveTo>
                  <a:cubicBezTo>
                    <a:pt x="96" y="0"/>
                    <a:pt x="1" y="159"/>
                    <a:pt x="1" y="317"/>
                  </a:cubicBezTo>
                  <a:cubicBezTo>
                    <a:pt x="1" y="539"/>
                    <a:pt x="159" y="634"/>
                    <a:pt x="317" y="634"/>
                  </a:cubicBezTo>
                  <a:lnTo>
                    <a:pt x="1172" y="634"/>
                  </a:lnTo>
                  <a:cubicBezTo>
                    <a:pt x="1362" y="634"/>
                    <a:pt x="1489" y="539"/>
                    <a:pt x="1489" y="317"/>
                  </a:cubicBezTo>
                  <a:cubicBezTo>
                    <a:pt x="1489" y="127"/>
                    <a:pt x="1331" y="0"/>
                    <a:pt x="1172" y="0"/>
                  </a:cubicBezTo>
                  <a:close/>
                </a:path>
              </a:pathLst>
            </a:custGeom>
            <a:solidFill>
              <a:srgbClr val="0570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74"/>
          <p:cNvSpPr txBox="1"/>
          <p:nvPr>
            <p:ph idx="4" type="subTitle"/>
          </p:nvPr>
        </p:nvSpPr>
        <p:spPr>
          <a:xfrm>
            <a:off x="1446825" y="1723175"/>
            <a:ext cx="3167700" cy="504000"/>
          </a:xfrm>
          <a:prstGeom prst="rect">
            <a:avLst/>
          </a:prstGeom>
        </p:spPr>
        <p:txBody>
          <a:bodyPr anchorCtr="0" anchor="t" bIns="91425" lIns="90000" spcFirstLastPara="1" rIns="0" wrap="square" tIns="91425">
            <a:noAutofit/>
          </a:bodyPr>
          <a:lstStyle/>
          <a:p>
            <a:pPr indent="0" lvl="0" marL="0" rtl="0" algn="l">
              <a:spcBef>
                <a:spcPts val="0"/>
              </a:spcBef>
              <a:spcAft>
                <a:spcPts val="0"/>
              </a:spcAft>
              <a:buNone/>
            </a:pPr>
            <a:r>
              <a:rPr lang="en">
                <a:solidFill>
                  <a:srgbClr val="FFFFFF"/>
                </a:solidFill>
              </a:rPr>
              <a:t>S</a:t>
            </a:r>
            <a:r>
              <a:rPr lang="en">
                <a:solidFill>
                  <a:srgbClr val="FFFFFF"/>
                </a:solidFill>
              </a:rPr>
              <a:t>urvey SG consumers on preferences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Choose features better</a:t>
            </a:r>
            <a:endParaRPr>
              <a:solidFill>
                <a:srgbClr val="FFFFFF"/>
              </a:solidFill>
            </a:endParaRPr>
          </a:p>
        </p:txBody>
      </p:sp>
      <p:sp>
        <p:nvSpPr>
          <p:cNvPr id="1566" name="Google Shape;1566;p74"/>
          <p:cNvSpPr txBox="1"/>
          <p:nvPr>
            <p:ph idx="2" type="subTitle"/>
          </p:nvPr>
        </p:nvSpPr>
        <p:spPr>
          <a:xfrm>
            <a:off x="1448529" y="1384775"/>
            <a:ext cx="4712400" cy="338400"/>
          </a:xfrm>
          <a:prstGeom prst="rect">
            <a:avLst/>
          </a:prstGeom>
        </p:spPr>
        <p:txBody>
          <a:bodyPr anchorCtr="0" anchor="ctr" bIns="91425" lIns="90000" spcFirstLastPara="1" rIns="0" wrap="square" tIns="91425">
            <a:noAutofit/>
          </a:bodyPr>
          <a:lstStyle/>
          <a:p>
            <a:pPr indent="0" lvl="0" marL="0" rtl="0" algn="l">
              <a:spcBef>
                <a:spcPts val="0"/>
              </a:spcBef>
              <a:spcAft>
                <a:spcPts val="0"/>
              </a:spcAft>
              <a:buNone/>
            </a:pPr>
            <a:r>
              <a:rPr lang="en"/>
              <a:t>Increase</a:t>
            </a:r>
            <a:r>
              <a:rPr lang="en"/>
              <a:t> relevance to SG Market</a:t>
            </a:r>
            <a:endParaRPr/>
          </a:p>
        </p:txBody>
      </p:sp>
      <p:sp>
        <p:nvSpPr>
          <p:cNvPr id="1567" name="Google Shape;1567;p74"/>
          <p:cNvSpPr txBox="1"/>
          <p:nvPr>
            <p:ph idx="3" type="subTitle"/>
          </p:nvPr>
        </p:nvSpPr>
        <p:spPr>
          <a:xfrm>
            <a:off x="1446733" y="2727300"/>
            <a:ext cx="3169500" cy="338400"/>
          </a:xfrm>
          <a:prstGeom prst="rect">
            <a:avLst/>
          </a:prstGeom>
        </p:spPr>
        <p:txBody>
          <a:bodyPr anchorCtr="0" anchor="ctr" bIns="91425" lIns="90000" spcFirstLastPara="1" rIns="0" wrap="square" tIns="91425">
            <a:noAutofit/>
          </a:bodyPr>
          <a:lstStyle/>
          <a:p>
            <a:pPr indent="0" lvl="0" marL="0" rtl="0" algn="l">
              <a:spcBef>
                <a:spcPts val="0"/>
              </a:spcBef>
              <a:spcAft>
                <a:spcPts val="0"/>
              </a:spcAft>
              <a:buNone/>
            </a:pPr>
            <a:r>
              <a:rPr lang="en"/>
              <a:t>Training method</a:t>
            </a:r>
            <a:endParaRPr/>
          </a:p>
        </p:txBody>
      </p:sp>
      <p:sp>
        <p:nvSpPr>
          <p:cNvPr id="1568" name="Google Shape;1568;p74"/>
          <p:cNvSpPr txBox="1"/>
          <p:nvPr>
            <p:ph idx="1" type="subTitle"/>
          </p:nvPr>
        </p:nvSpPr>
        <p:spPr>
          <a:xfrm>
            <a:off x="1448426" y="3065700"/>
            <a:ext cx="3169500" cy="615600"/>
          </a:xfrm>
          <a:prstGeom prst="rect">
            <a:avLst/>
          </a:prstGeom>
        </p:spPr>
        <p:txBody>
          <a:bodyPr anchorCtr="0" anchor="t" bIns="91425" lIns="90000" spcFirstLastPara="1" rIns="0" wrap="square" tIns="91425">
            <a:spAutoFit/>
          </a:bodyPr>
          <a:lstStyle/>
          <a:p>
            <a:pPr indent="0" lvl="0" marL="0" rtl="0" algn="l">
              <a:spcBef>
                <a:spcPts val="0"/>
              </a:spcBef>
              <a:spcAft>
                <a:spcPts val="0"/>
              </a:spcAft>
              <a:buNone/>
            </a:pPr>
            <a:r>
              <a:rPr lang="en"/>
              <a:t>Deep Learning</a:t>
            </a:r>
            <a:endParaRPr/>
          </a:p>
          <a:p>
            <a:pPr indent="0" lvl="0" marL="0" rtl="0" algn="l">
              <a:spcBef>
                <a:spcPts val="0"/>
              </a:spcBef>
              <a:spcAft>
                <a:spcPts val="0"/>
              </a:spcAft>
              <a:buNone/>
            </a:pPr>
            <a:r>
              <a:rPr lang="en"/>
              <a:t>Classify cars first before training</a:t>
            </a:r>
            <a:endParaRPr/>
          </a:p>
        </p:txBody>
      </p:sp>
      <p:sp>
        <p:nvSpPr>
          <p:cNvPr id="1569" name="Google Shape;1569;p74"/>
          <p:cNvSpPr txBox="1"/>
          <p:nvPr>
            <p:ph type="title"/>
          </p:nvPr>
        </p:nvSpPr>
        <p:spPr>
          <a:xfrm>
            <a:off x="720000" y="540000"/>
            <a:ext cx="7704000" cy="6768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Future Recommendations</a:t>
            </a:r>
            <a:endParaRPr/>
          </a:p>
        </p:txBody>
      </p:sp>
      <p:grpSp>
        <p:nvGrpSpPr>
          <p:cNvPr id="1570" name="Google Shape;1570;p74"/>
          <p:cNvGrpSpPr/>
          <p:nvPr/>
        </p:nvGrpSpPr>
        <p:grpSpPr>
          <a:xfrm>
            <a:off x="3474181" y="1891146"/>
            <a:ext cx="4949747" cy="2713454"/>
            <a:chOff x="1934050" y="637575"/>
            <a:chExt cx="1866350" cy="1023250"/>
          </a:xfrm>
        </p:grpSpPr>
        <p:sp>
          <p:nvSpPr>
            <p:cNvPr id="1571" name="Google Shape;1571;p74"/>
            <p:cNvSpPr/>
            <p:nvPr/>
          </p:nvSpPr>
          <p:spPr>
            <a:xfrm>
              <a:off x="2944775" y="1448975"/>
              <a:ext cx="755575" cy="27550"/>
            </a:xfrm>
            <a:custGeom>
              <a:rect b="b" l="l" r="r" t="t"/>
              <a:pathLst>
                <a:path extrusionOk="0" h="1102" w="30223">
                  <a:moveTo>
                    <a:pt x="0" y="1"/>
                  </a:moveTo>
                  <a:lnTo>
                    <a:pt x="0" y="735"/>
                  </a:lnTo>
                  <a:cubicBezTo>
                    <a:pt x="0" y="935"/>
                    <a:pt x="167" y="1101"/>
                    <a:pt x="367" y="1101"/>
                  </a:cubicBezTo>
                  <a:lnTo>
                    <a:pt x="29755" y="1101"/>
                  </a:lnTo>
                  <a:cubicBezTo>
                    <a:pt x="30022" y="1101"/>
                    <a:pt x="30189" y="901"/>
                    <a:pt x="30222" y="668"/>
                  </a:cubicBezTo>
                  <a:lnTo>
                    <a:pt x="30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4"/>
            <p:cNvSpPr/>
            <p:nvPr/>
          </p:nvSpPr>
          <p:spPr>
            <a:xfrm>
              <a:off x="2174225" y="1337225"/>
              <a:ext cx="330250" cy="176000"/>
            </a:xfrm>
            <a:custGeom>
              <a:rect b="b" l="l" r="r" t="t"/>
              <a:pathLst>
                <a:path extrusionOk="0" h="7040" w="13210">
                  <a:moveTo>
                    <a:pt x="9607" y="1"/>
                  </a:moveTo>
                  <a:lnTo>
                    <a:pt x="0" y="4504"/>
                  </a:lnTo>
                  <a:lnTo>
                    <a:pt x="0" y="7039"/>
                  </a:lnTo>
                  <a:lnTo>
                    <a:pt x="13210" y="2736"/>
                  </a:lnTo>
                  <a:lnTo>
                    <a:pt x="96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4"/>
            <p:cNvSpPr/>
            <p:nvPr/>
          </p:nvSpPr>
          <p:spPr>
            <a:xfrm>
              <a:off x="2172550" y="1335575"/>
              <a:ext cx="330275" cy="177650"/>
            </a:xfrm>
            <a:custGeom>
              <a:rect b="b" l="l" r="r" t="t"/>
              <a:pathLst>
                <a:path extrusionOk="0" h="7106" w="13211">
                  <a:moveTo>
                    <a:pt x="9608" y="0"/>
                  </a:moveTo>
                  <a:lnTo>
                    <a:pt x="7906" y="801"/>
                  </a:lnTo>
                  <a:lnTo>
                    <a:pt x="7840" y="2802"/>
                  </a:lnTo>
                  <a:cubicBezTo>
                    <a:pt x="7773" y="3302"/>
                    <a:pt x="7506" y="3736"/>
                    <a:pt x="7006" y="3903"/>
                  </a:cubicBezTo>
                  <a:lnTo>
                    <a:pt x="2102" y="5471"/>
                  </a:lnTo>
                  <a:cubicBezTo>
                    <a:pt x="2025" y="5500"/>
                    <a:pt x="1945" y="5514"/>
                    <a:pt x="1867" y="5514"/>
                  </a:cubicBezTo>
                  <a:cubicBezTo>
                    <a:pt x="1503" y="5514"/>
                    <a:pt x="1150" y="5221"/>
                    <a:pt x="1068" y="4837"/>
                  </a:cubicBezTo>
                  <a:lnTo>
                    <a:pt x="935" y="4103"/>
                  </a:lnTo>
                  <a:lnTo>
                    <a:pt x="1" y="4570"/>
                  </a:lnTo>
                  <a:lnTo>
                    <a:pt x="1" y="6171"/>
                  </a:lnTo>
                  <a:lnTo>
                    <a:pt x="1" y="7105"/>
                  </a:lnTo>
                  <a:lnTo>
                    <a:pt x="1268" y="6672"/>
                  </a:lnTo>
                  <a:lnTo>
                    <a:pt x="13210" y="2802"/>
                  </a:lnTo>
                  <a:lnTo>
                    <a:pt x="12410" y="2135"/>
                  </a:lnTo>
                  <a:lnTo>
                    <a:pt x="9608" y="0"/>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4"/>
            <p:cNvSpPr/>
            <p:nvPr/>
          </p:nvSpPr>
          <p:spPr>
            <a:xfrm>
              <a:off x="1934875" y="1383850"/>
              <a:ext cx="267725" cy="237025"/>
            </a:xfrm>
            <a:custGeom>
              <a:rect b="b" l="l" r="r" t="t"/>
              <a:pathLst>
                <a:path extrusionOk="0" h="9481" w="10709">
                  <a:moveTo>
                    <a:pt x="9140" y="0"/>
                  </a:moveTo>
                  <a:cubicBezTo>
                    <a:pt x="9118" y="0"/>
                    <a:pt x="9096" y="1"/>
                    <a:pt x="9074" y="4"/>
                  </a:cubicBezTo>
                  <a:lnTo>
                    <a:pt x="5538" y="504"/>
                  </a:lnTo>
                  <a:cubicBezTo>
                    <a:pt x="5238" y="538"/>
                    <a:pt x="5038" y="738"/>
                    <a:pt x="4938" y="1005"/>
                  </a:cubicBezTo>
                  <a:lnTo>
                    <a:pt x="4738" y="1672"/>
                  </a:lnTo>
                  <a:cubicBezTo>
                    <a:pt x="4704" y="1772"/>
                    <a:pt x="4671" y="1872"/>
                    <a:pt x="4571" y="1972"/>
                  </a:cubicBezTo>
                  <a:lnTo>
                    <a:pt x="201" y="8010"/>
                  </a:lnTo>
                  <a:cubicBezTo>
                    <a:pt x="68" y="8176"/>
                    <a:pt x="1" y="8376"/>
                    <a:pt x="34" y="8577"/>
                  </a:cubicBezTo>
                  <a:lnTo>
                    <a:pt x="68" y="8843"/>
                  </a:lnTo>
                  <a:cubicBezTo>
                    <a:pt x="99" y="9221"/>
                    <a:pt x="457" y="9480"/>
                    <a:pt x="834" y="9480"/>
                  </a:cubicBezTo>
                  <a:cubicBezTo>
                    <a:pt x="856" y="9480"/>
                    <a:pt x="879" y="9479"/>
                    <a:pt x="902" y="9477"/>
                  </a:cubicBezTo>
                  <a:lnTo>
                    <a:pt x="10208" y="8343"/>
                  </a:lnTo>
                  <a:cubicBezTo>
                    <a:pt x="10508" y="8310"/>
                    <a:pt x="10709" y="8010"/>
                    <a:pt x="10709" y="7676"/>
                  </a:cubicBezTo>
                  <a:lnTo>
                    <a:pt x="9708" y="437"/>
                  </a:lnTo>
                  <a:cubicBezTo>
                    <a:pt x="9677" y="190"/>
                    <a:pt x="9417" y="0"/>
                    <a:pt x="91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4"/>
            <p:cNvSpPr/>
            <p:nvPr/>
          </p:nvSpPr>
          <p:spPr>
            <a:xfrm>
              <a:off x="1934050" y="1563225"/>
              <a:ext cx="268550" cy="56375"/>
            </a:xfrm>
            <a:custGeom>
              <a:rect b="b" l="l" r="r" t="t"/>
              <a:pathLst>
                <a:path extrusionOk="0" h="2255" w="10742">
                  <a:moveTo>
                    <a:pt x="10608" y="1"/>
                  </a:moveTo>
                  <a:cubicBezTo>
                    <a:pt x="10541" y="134"/>
                    <a:pt x="10408" y="234"/>
                    <a:pt x="10241" y="234"/>
                  </a:cubicBezTo>
                  <a:lnTo>
                    <a:pt x="935" y="1368"/>
                  </a:lnTo>
                  <a:cubicBezTo>
                    <a:pt x="910" y="1371"/>
                    <a:pt x="886" y="1372"/>
                    <a:pt x="862" y="1372"/>
                  </a:cubicBezTo>
                  <a:cubicBezTo>
                    <a:pt x="553" y="1372"/>
                    <a:pt x="258" y="1180"/>
                    <a:pt x="134" y="901"/>
                  </a:cubicBezTo>
                  <a:cubicBezTo>
                    <a:pt x="67" y="1035"/>
                    <a:pt x="1" y="1201"/>
                    <a:pt x="67" y="1368"/>
                  </a:cubicBezTo>
                  <a:lnTo>
                    <a:pt x="101" y="1602"/>
                  </a:lnTo>
                  <a:cubicBezTo>
                    <a:pt x="130" y="1979"/>
                    <a:pt x="411" y="2255"/>
                    <a:pt x="769" y="2255"/>
                  </a:cubicBezTo>
                  <a:cubicBezTo>
                    <a:pt x="822" y="2255"/>
                    <a:pt x="878" y="2249"/>
                    <a:pt x="935" y="2236"/>
                  </a:cubicBezTo>
                  <a:lnTo>
                    <a:pt x="10241" y="1101"/>
                  </a:lnTo>
                  <a:cubicBezTo>
                    <a:pt x="10508" y="1068"/>
                    <a:pt x="10742" y="768"/>
                    <a:pt x="10675" y="501"/>
                  </a:cubicBezTo>
                  <a:lnTo>
                    <a:pt x="10608" y="1"/>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4"/>
            <p:cNvSpPr/>
            <p:nvPr/>
          </p:nvSpPr>
          <p:spPr>
            <a:xfrm>
              <a:off x="3504350" y="939450"/>
              <a:ext cx="221000" cy="127625"/>
            </a:xfrm>
            <a:custGeom>
              <a:rect b="b" l="l" r="r" t="t"/>
              <a:pathLst>
                <a:path extrusionOk="0" h="5105" w="8840">
                  <a:moveTo>
                    <a:pt x="667" y="0"/>
                  </a:moveTo>
                  <a:cubicBezTo>
                    <a:pt x="300" y="0"/>
                    <a:pt x="0" y="301"/>
                    <a:pt x="0" y="668"/>
                  </a:cubicBezTo>
                  <a:lnTo>
                    <a:pt x="0" y="3236"/>
                  </a:lnTo>
                  <a:lnTo>
                    <a:pt x="8840" y="5104"/>
                  </a:lnTo>
                  <a:lnTo>
                    <a:pt x="8840" y="1501"/>
                  </a:lnTo>
                  <a:cubicBezTo>
                    <a:pt x="8840" y="1235"/>
                    <a:pt x="8673" y="934"/>
                    <a:pt x="8473" y="768"/>
                  </a:cubicBezTo>
                  <a:lnTo>
                    <a:pt x="7806" y="234"/>
                  </a:lnTo>
                  <a:cubicBezTo>
                    <a:pt x="7606" y="100"/>
                    <a:pt x="7372" y="0"/>
                    <a:pt x="71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4"/>
            <p:cNvSpPr/>
            <p:nvPr/>
          </p:nvSpPr>
          <p:spPr>
            <a:xfrm>
              <a:off x="3504350" y="981150"/>
              <a:ext cx="220175" cy="85925"/>
            </a:xfrm>
            <a:custGeom>
              <a:rect b="b" l="l" r="r" t="t"/>
              <a:pathLst>
                <a:path extrusionOk="0" h="3437" w="8807">
                  <a:moveTo>
                    <a:pt x="0" y="0"/>
                  </a:moveTo>
                  <a:lnTo>
                    <a:pt x="0" y="1568"/>
                  </a:lnTo>
                  <a:lnTo>
                    <a:pt x="8806" y="3436"/>
                  </a:lnTo>
                  <a:lnTo>
                    <a:pt x="8806" y="2469"/>
                  </a:lnTo>
                  <a:lnTo>
                    <a:pt x="801" y="100"/>
                  </a:lnTo>
                  <a:cubicBezTo>
                    <a:pt x="601" y="67"/>
                    <a:pt x="367" y="0"/>
                    <a:pt x="134" y="0"/>
                  </a:cubicBez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4"/>
            <p:cNvSpPr/>
            <p:nvPr/>
          </p:nvSpPr>
          <p:spPr>
            <a:xfrm>
              <a:off x="2915575" y="680925"/>
              <a:ext cx="578775" cy="398650"/>
            </a:xfrm>
            <a:custGeom>
              <a:rect b="b" l="l" r="r" t="t"/>
              <a:pathLst>
                <a:path extrusionOk="0" h="15946" w="23151">
                  <a:moveTo>
                    <a:pt x="3370" y="1"/>
                  </a:moveTo>
                  <a:lnTo>
                    <a:pt x="1" y="15945"/>
                  </a:lnTo>
                  <a:lnTo>
                    <a:pt x="23151" y="13677"/>
                  </a:lnTo>
                  <a:lnTo>
                    <a:pt x="219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4"/>
            <p:cNvSpPr/>
            <p:nvPr/>
          </p:nvSpPr>
          <p:spPr>
            <a:xfrm>
              <a:off x="2965625" y="722625"/>
              <a:ext cx="346925" cy="328600"/>
            </a:xfrm>
            <a:custGeom>
              <a:rect b="b" l="l" r="r" t="t"/>
              <a:pathLst>
                <a:path extrusionOk="0" h="13144" w="13877">
                  <a:moveTo>
                    <a:pt x="3803" y="1"/>
                  </a:moveTo>
                  <a:cubicBezTo>
                    <a:pt x="3203" y="1"/>
                    <a:pt x="2702" y="434"/>
                    <a:pt x="2636" y="1001"/>
                  </a:cubicBezTo>
                  <a:lnTo>
                    <a:pt x="0" y="13143"/>
                  </a:lnTo>
                  <a:lnTo>
                    <a:pt x="13877" y="11676"/>
                  </a:lnTo>
                  <a:lnTo>
                    <a:pt x="130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4"/>
            <p:cNvSpPr/>
            <p:nvPr/>
          </p:nvSpPr>
          <p:spPr>
            <a:xfrm>
              <a:off x="3321700" y="722625"/>
              <a:ext cx="128450" cy="290225"/>
            </a:xfrm>
            <a:custGeom>
              <a:rect b="b" l="l" r="r" t="t"/>
              <a:pathLst>
                <a:path extrusionOk="0" h="11609" w="5138">
                  <a:moveTo>
                    <a:pt x="1" y="1"/>
                  </a:moveTo>
                  <a:lnTo>
                    <a:pt x="1335" y="11609"/>
                  </a:lnTo>
                  <a:lnTo>
                    <a:pt x="5138" y="11409"/>
                  </a:lnTo>
                  <a:lnTo>
                    <a:pt x="4271" y="1101"/>
                  </a:lnTo>
                  <a:cubicBezTo>
                    <a:pt x="4237" y="468"/>
                    <a:pt x="3704" y="1"/>
                    <a:pt x="3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4"/>
            <p:cNvSpPr/>
            <p:nvPr/>
          </p:nvSpPr>
          <p:spPr>
            <a:xfrm>
              <a:off x="2965625" y="921925"/>
              <a:ext cx="147625" cy="129300"/>
            </a:xfrm>
            <a:custGeom>
              <a:rect b="b" l="l" r="r" t="t"/>
              <a:pathLst>
                <a:path extrusionOk="0" h="5172" w="5905">
                  <a:moveTo>
                    <a:pt x="1068" y="1"/>
                  </a:moveTo>
                  <a:lnTo>
                    <a:pt x="0" y="5171"/>
                  </a:lnTo>
                  <a:lnTo>
                    <a:pt x="5905" y="4537"/>
                  </a:lnTo>
                  <a:lnTo>
                    <a:pt x="5905" y="2970"/>
                  </a:lnTo>
                  <a:cubicBezTo>
                    <a:pt x="5905" y="2536"/>
                    <a:pt x="5571" y="2202"/>
                    <a:pt x="5171" y="2202"/>
                  </a:cubicBezTo>
                  <a:lnTo>
                    <a:pt x="4337" y="2202"/>
                  </a:lnTo>
                  <a:cubicBezTo>
                    <a:pt x="4070" y="2202"/>
                    <a:pt x="3836" y="2136"/>
                    <a:pt x="3636" y="1969"/>
                  </a:cubicBezTo>
                  <a:lnTo>
                    <a:pt x="10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4"/>
            <p:cNvSpPr/>
            <p:nvPr/>
          </p:nvSpPr>
          <p:spPr>
            <a:xfrm>
              <a:off x="3037350" y="908175"/>
              <a:ext cx="59225" cy="58200"/>
            </a:xfrm>
            <a:custGeom>
              <a:rect b="b" l="l" r="r" t="t"/>
              <a:pathLst>
                <a:path extrusionOk="0" h="2328" w="2369">
                  <a:moveTo>
                    <a:pt x="250" y="1"/>
                  </a:moveTo>
                  <a:cubicBezTo>
                    <a:pt x="184" y="1"/>
                    <a:pt x="117" y="17"/>
                    <a:pt x="67" y="51"/>
                  </a:cubicBezTo>
                  <a:cubicBezTo>
                    <a:pt x="0" y="151"/>
                    <a:pt x="0" y="317"/>
                    <a:pt x="67" y="384"/>
                  </a:cubicBezTo>
                  <a:lnTo>
                    <a:pt x="1968" y="2252"/>
                  </a:lnTo>
                  <a:cubicBezTo>
                    <a:pt x="2002" y="2302"/>
                    <a:pt x="2060" y="2327"/>
                    <a:pt x="2122" y="2327"/>
                  </a:cubicBezTo>
                  <a:cubicBezTo>
                    <a:pt x="2185" y="2327"/>
                    <a:pt x="2252" y="2302"/>
                    <a:pt x="2302" y="2252"/>
                  </a:cubicBezTo>
                  <a:cubicBezTo>
                    <a:pt x="2368" y="2185"/>
                    <a:pt x="2368" y="2019"/>
                    <a:pt x="2302" y="1919"/>
                  </a:cubicBezTo>
                  <a:lnTo>
                    <a:pt x="434" y="51"/>
                  </a:lnTo>
                  <a:cubicBezTo>
                    <a:pt x="384" y="17"/>
                    <a:pt x="317" y="1"/>
                    <a:pt x="2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4"/>
            <p:cNvSpPr/>
            <p:nvPr/>
          </p:nvSpPr>
          <p:spPr>
            <a:xfrm>
              <a:off x="3033175" y="933600"/>
              <a:ext cx="37550" cy="37550"/>
            </a:xfrm>
            <a:custGeom>
              <a:rect b="b" l="l" r="r" t="t"/>
              <a:pathLst>
                <a:path extrusionOk="0" h="1502" w="1502">
                  <a:moveTo>
                    <a:pt x="1235" y="1"/>
                  </a:moveTo>
                  <a:lnTo>
                    <a:pt x="0" y="1235"/>
                  </a:lnTo>
                  <a:lnTo>
                    <a:pt x="267" y="1502"/>
                  </a:lnTo>
                  <a:lnTo>
                    <a:pt x="1501" y="268"/>
                  </a:lnTo>
                  <a:lnTo>
                    <a:pt x="1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2986475" y="722625"/>
              <a:ext cx="463675" cy="319425"/>
            </a:xfrm>
            <a:custGeom>
              <a:rect b="b" l="l" r="r" t="t"/>
              <a:pathLst>
                <a:path extrusionOk="0" h="12777" w="18547">
                  <a:moveTo>
                    <a:pt x="15578" y="1"/>
                  </a:moveTo>
                  <a:lnTo>
                    <a:pt x="13577" y="2002"/>
                  </a:lnTo>
                  <a:lnTo>
                    <a:pt x="13844" y="4304"/>
                  </a:lnTo>
                  <a:lnTo>
                    <a:pt x="17479" y="668"/>
                  </a:lnTo>
                  <a:cubicBezTo>
                    <a:pt x="17346" y="267"/>
                    <a:pt x="16912" y="1"/>
                    <a:pt x="16479" y="1"/>
                  </a:cubicBezTo>
                  <a:close/>
                  <a:moveTo>
                    <a:pt x="2969" y="1"/>
                  </a:moveTo>
                  <a:cubicBezTo>
                    <a:pt x="2369" y="1"/>
                    <a:pt x="1868" y="434"/>
                    <a:pt x="1802" y="1001"/>
                  </a:cubicBezTo>
                  <a:lnTo>
                    <a:pt x="0" y="9207"/>
                  </a:lnTo>
                  <a:lnTo>
                    <a:pt x="9174" y="34"/>
                  </a:lnTo>
                  <a:lnTo>
                    <a:pt x="2969" y="34"/>
                  </a:lnTo>
                  <a:lnTo>
                    <a:pt x="2969" y="1"/>
                  </a:lnTo>
                  <a:close/>
                  <a:moveTo>
                    <a:pt x="17880" y="3570"/>
                  </a:moveTo>
                  <a:lnTo>
                    <a:pt x="14244" y="7172"/>
                  </a:lnTo>
                  <a:lnTo>
                    <a:pt x="14744" y="11609"/>
                  </a:lnTo>
                  <a:lnTo>
                    <a:pt x="18547" y="11409"/>
                  </a:lnTo>
                  <a:lnTo>
                    <a:pt x="17880" y="3570"/>
                  </a:lnTo>
                  <a:close/>
                  <a:moveTo>
                    <a:pt x="12809" y="8640"/>
                  </a:moveTo>
                  <a:lnTo>
                    <a:pt x="9340" y="12109"/>
                  </a:lnTo>
                  <a:lnTo>
                    <a:pt x="13043" y="11709"/>
                  </a:lnTo>
                  <a:lnTo>
                    <a:pt x="12809" y="8640"/>
                  </a:lnTo>
                  <a:close/>
                  <a:moveTo>
                    <a:pt x="12376" y="3236"/>
                  </a:moveTo>
                  <a:lnTo>
                    <a:pt x="2836" y="12776"/>
                  </a:lnTo>
                  <a:lnTo>
                    <a:pt x="5704" y="12476"/>
                  </a:lnTo>
                  <a:lnTo>
                    <a:pt x="12576" y="5638"/>
                  </a:lnTo>
                  <a:lnTo>
                    <a:pt x="12376" y="3236"/>
                  </a:lnTo>
                  <a:close/>
                </a:path>
              </a:pathLst>
            </a:custGeom>
            <a:solidFill>
              <a:srgbClr val="FFFFFF">
                <a:alpha val="20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4"/>
            <p:cNvSpPr/>
            <p:nvPr/>
          </p:nvSpPr>
          <p:spPr>
            <a:xfrm>
              <a:off x="2873900" y="997825"/>
              <a:ext cx="909000" cy="452025"/>
            </a:xfrm>
            <a:custGeom>
              <a:rect b="b" l="l" r="r" t="t"/>
              <a:pathLst>
                <a:path extrusionOk="0" h="18081" w="36360">
                  <a:moveTo>
                    <a:pt x="7839" y="0"/>
                  </a:moveTo>
                  <a:cubicBezTo>
                    <a:pt x="7505" y="0"/>
                    <a:pt x="7205" y="67"/>
                    <a:pt x="6905" y="167"/>
                  </a:cubicBezTo>
                  <a:lnTo>
                    <a:pt x="1368" y="2569"/>
                  </a:lnTo>
                  <a:cubicBezTo>
                    <a:pt x="534" y="2936"/>
                    <a:pt x="0" y="3770"/>
                    <a:pt x="0" y="4670"/>
                  </a:cubicBezTo>
                  <a:lnTo>
                    <a:pt x="0" y="15778"/>
                  </a:lnTo>
                  <a:cubicBezTo>
                    <a:pt x="0" y="17013"/>
                    <a:pt x="1034" y="18080"/>
                    <a:pt x="2302" y="18080"/>
                  </a:cubicBezTo>
                  <a:lnTo>
                    <a:pt x="34058" y="18080"/>
                  </a:lnTo>
                  <a:cubicBezTo>
                    <a:pt x="35359" y="18080"/>
                    <a:pt x="36359" y="17013"/>
                    <a:pt x="36359" y="15678"/>
                  </a:cubicBezTo>
                  <a:lnTo>
                    <a:pt x="36359" y="4837"/>
                  </a:lnTo>
                  <a:cubicBezTo>
                    <a:pt x="36359" y="3803"/>
                    <a:pt x="35692" y="2936"/>
                    <a:pt x="34725" y="2636"/>
                  </a:cubicBezTo>
                  <a:lnTo>
                    <a:pt x="26019" y="100"/>
                  </a:lnTo>
                  <a:cubicBezTo>
                    <a:pt x="25752" y="34"/>
                    <a:pt x="25552" y="0"/>
                    <a:pt x="253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4"/>
            <p:cNvSpPr/>
            <p:nvPr/>
          </p:nvSpPr>
          <p:spPr>
            <a:xfrm>
              <a:off x="2873900" y="1238825"/>
              <a:ext cx="908175" cy="209350"/>
            </a:xfrm>
            <a:custGeom>
              <a:rect b="b" l="l" r="r" t="t"/>
              <a:pathLst>
                <a:path extrusionOk="0" h="8374" w="36327">
                  <a:moveTo>
                    <a:pt x="20014" y="1"/>
                  </a:moveTo>
                  <a:cubicBezTo>
                    <a:pt x="16845" y="1"/>
                    <a:pt x="14043" y="1602"/>
                    <a:pt x="12376" y="4004"/>
                  </a:cubicBezTo>
                  <a:cubicBezTo>
                    <a:pt x="11508" y="5304"/>
                    <a:pt x="10074" y="6105"/>
                    <a:pt x="8540" y="6105"/>
                  </a:cubicBezTo>
                  <a:lnTo>
                    <a:pt x="2302" y="6105"/>
                  </a:lnTo>
                  <a:cubicBezTo>
                    <a:pt x="1034" y="6105"/>
                    <a:pt x="0" y="5038"/>
                    <a:pt x="0" y="3803"/>
                  </a:cubicBezTo>
                  <a:lnTo>
                    <a:pt x="0" y="6105"/>
                  </a:lnTo>
                  <a:cubicBezTo>
                    <a:pt x="0" y="7339"/>
                    <a:pt x="1034" y="8373"/>
                    <a:pt x="2302" y="8373"/>
                  </a:cubicBezTo>
                  <a:lnTo>
                    <a:pt x="34024" y="8373"/>
                  </a:lnTo>
                  <a:cubicBezTo>
                    <a:pt x="35259" y="8373"/>
                    <a:pt x="36326" y="7339"/>
                    <a:pt x="36326" y="6105"/>
                  </a:cubicBezTo>
                  <a:lnTo>
                    <a:pt x="36326" y="3803"/>
                  </a:lnTo>
                  <a:lnTo>
                    <a:pt x="36326" y="835"/>
                  </a:lnTo>
                  <a:lnTo>
                    <a:pt x="29021" y="835"/>
                  </a:lnTo>
                  <a:cubicBezTo>
                    <a:pt x="28821" y="835"/>
                    <a:pt x="28654" y="1001"/>
                    <a:pt x="28654" y="1202"/>
                  </a:cubicBezTo>
                  <a:lnTo>
                    <a:pt x="28654" y="3537"/>
                  </a:lnTo>
                  <a:cubicBezTo>
                    <a:pt x="28654" y="3910"/>
                    <a:pt x="28358" y="4128"/>
                    <a:pt x="28053" y="4128"/>
                  </a:cubicBezTo>
                  <a:cubicBezTo>
                    <a:pt x="27868" y="4128"/>
                    <a:pt x="27679" y="4047"/>
                    <a:pt x="27553" y="3870"/>
                  </a:cubicBezTo>
                  <a:cubicBezTo>
                    <a:pt x="25885" y="1502"/>
                    <a:pt x="23150" y="1"/>
                    <a:pt x="20014" y="1"/>
                  </a:cubicBez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4"/>
            <p:cNvSpPr/>
            <p:nvPr/>
          </p:nvSpPr>
          <p:spPr>
            <a:xfrm>
              <a:off x="3599400" y="1268850"/>
              <a:ext cx="200175" cy="186825"/>
            </a:xfrm>
            <a:custGeom>
              <a:rect b="b" l="l" r="r" t="t"/>
              <a:pathLst>
                <a:path extrusionOk="0" h="7473" w="8007">
                  <a:moveTo>
                    <a:pt x="334" y="1"/>
                  </a:moveTo>
                  <a:cubicBezTo>
                    <a:pt x="168" y="1"/>
                    <a:pt x="1" y="134"/>
                    <a:pt x="1" y="334"/>
                  </a:cubicBezTo>
                  <a:lnTo>
                    <a:pt x="1" y="7139"/>
                  </a:lnTo>
                  <a:cubicBezTo>
                    <a:pt x="1" y="7339"/>
                    <a:pt x="168" y="7473"/>
                    <a:pt x="334" y="7473"/>
                  </a:cubicBezTo>
                  <a:lnTo>
                    <a:pt x="6139" y="7473"/>
                  </a:lnTo>
                  <a:cubicBezTo>
                    <a:pt x="6205" y="7473"/>
                    <a:pt x="6305" y="7439"/>
                    <a:pt x="6372" y="7406"/>
                  </a:cubicBezTo>
                  <a:lnTo>
                    <a:pt x="7906" y="5838"/>
                  </a:lnTo>
                  <a:cubicBezTo>
                    <a:pt x="8007" y="5771"/>
                    <a:pt x="8007" y="5671"/>
                    <a:pt x="8007" y="5605"/>
                  </a:cubicBezTo>
                  <a:lnTo>
                    <a:pt x="8007" y="334"/>
                  </a:lnTo>
                  <a:cubicBezTo>
                    <a:pt x="8007" y="134"/>
                    <a:pt x="7840" y="1"/>
                    <a:pt x="76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4"/>
            <p:cNvSpPr/>
            <p:nvPr/>
          </p:nvSpPr>
          <p:spPr>
            <a:xfrm>
              <a:off x="3599400" y="1268850"/>
              <a:ext cx="201000" cy="186000"/>
            </a:xfrm>
            <a:custGeom>
              <a:rect b="b" l="l" r="r" t="t"/>
              <a:pathLst>
                <a:path extrusionOk="0" h="7440" w="8040">
                  <a:moveTo>
                    <a:pt x="5071" y="1"/>
                  </a:moveTo>
                  <a:lnTo>
                    <a:pt x="5071" y="2969"/>
                  </a:lnTo>
                  <a:cubicBezTo>
                    <a:pt x="5071" y="3069"/>
                    <a:pt x="5038" y="3136"/>
                    <a:pt x="5004" y="3236"/>
                  </a:cubicBezTo>
                  <a:lnTo>
                    <a:pt x="3470" y="4771"/>
                  </a:lnTo>
                  <a:cubicBezTo>
                    <a:pt x="3370" y="4837"/>
                    <a:pt x="3303" y="4837"/>
                    <a:pt x="3203" y="4837"/>
                  </a:cubicBezTo>
                  <a:lnTo>
                    <a:pt x="1" y="4837"/>
                  </a:lnTo>
                  <a:lnTo>
                    <a:pt x="1" y="7106"/>
                  </a:lnTo>
                  <a:cubicBezTo>
                    <a:pt x="1" y="7306"/>
                    <a:pt x="168" y="7439"/>
                    <a:pt x="334" y="7439"/>
                  </a:cubicBezTo>
                  <a:lnTo>
                    <a:pt x="6139" y="7439"/>
                  </a:lnTo>
                  <a:cubicBezTo>
                    <a:pt x="6205" y="7439"/>
                    <a:pt x="6305" y="7406"/>
                    <a:pt x="6372" y="7339"/>
                  </a:cubicBezTo>
                  <a:lnTo>
                    <a:pt x="7906" y="5805"/>
                  </a:lnTo>
                  <a:cubicBezTo>
                    <a:pt x="8007" y="5738"/>
                    <a:pt x="8007" y="5638"/>
                    <a:pt x="8007" y="5571"/>
                  </a:cubicBezTo>
                  <a:lnTo>
                    <a:pt x="8007" y="334"/>
                  </a:lnTo>
                  <a:cubicBezTo>
                    <a:pt x="8040" y="134"/>
                    <a:pt x="7873" y="1"/>
                    <a:pt x="7673" y="1"/>
                  </a:cubicBezTo>
                  <a:close/>
                </a:path>
              </a:pathLst>
            </a:custGeom>
            <a:solidFill>
              <a:srgbClr val="FC800D">
                <a:alpha val="1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4"/>
            <p:cNvSpPr/>
            <p:nvPr/>
          </p:nvSpPr>
          <p:spPr>
            <a:xfrm>
              <a:off x="2991475" y="637575"/>
              <a:ext cx="487050" cy="45050"/>
            </a:xfrm>
            <a:custGeom>
              <a:rect b="b" l="l" r="r" t="t"/>
              <a:pathLst>
                <a:path extrusionOk="0" h="1802" w="19482">
                  <a:moveTo>
                    <a:pt x="301" y="0"/>
                  </a:moveTo>
                  <a:cubicBezTo>
                    <a:pt x="134" y="0"/>
                    <a:pt x="0" y="100"/>
                    <a:pt x="0" y="300"/>
                  </a:cubicBezTo>
                  <a:lnTo>
                    <a:pt x="0" y="1501"/>
                  </a:lnTo>
                  <a:cubicBezTo>
                    <a:pt x="0" y="1668"/>
                    <a:pt x="134" y="1801"/>
                    <a:pt x="301" y="1801"/>
                  </a:cubicBezTo>
                  <a:lnTo>
                    <a:pt x="19181" y="1801"/>
                  </a:lnTo>
                  <a:cubicBezTo>
                    <a:pt x="19348" y="1801"/>
                    <a:pt x="19481" y="1668"/>
                    <a:pt x="19481" y="1501"/>
                  </a:cubicBezTo>
                  <a:lnTo>
                    <a:pt x="19481" y="300"/>
                  </a:lnTo>
                  <a:cubicBezTo>
                    <a:pt x="19448" y="134"/>
                    <a:pt x="19314" y="0"/>
                    <a:pt x="19181" y="0"/>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4"/>
            <p:cNvSpPr/>
            <p:nvPr/>
          </p:nvSpPr>
          <p:spPr>
            <a:xfrm>
              <a:off x="2991475" y="637575"/>
              <a:ext cx="487050" cy="45050"/>
            </a:xfrm>
            <a:custGeom>
              <a:rect b="b" l="l" r="r" t="t"/>
              <a:pathLst>
                <a:path extrusionOk="0" h="1802" w="19482">
                  <a:moveTo>
                    <a:pt x="301" y="0"/>
                  </a:moveTo>
                  <a:cubicBezTo>
                    <a:pt x="134" y="0"/>
                    <a:pt x="0" y="100"/>
                    <a:pt x="0" y="300"/>
                  </a:cubicBezTo>
                  <a:lnTo>
                    <a:pt x="0" y="1501"/>
                  </a:lnTo>
                  <a:cubicBezTo>
                    <a:pt x="0" y="1668"/>
                    <a:pt x="134" y="1801"/>
                    <a:pt x="301" y="1801"/>
                  </a:cubicBezTo>
                  <a:lnTo>
                    <a:pt x="19181" y="1801"/>
                  </a:lnTo>
                  <a:cubicBezTo>
                    <a:pt x="19348" y="1801"/>
                    <a:pt x="19481" y="1668"/>
                    <a:pt x="19481" y="1501"/>
                  </a:cubicBezTo>
                  <a:lnTo>
                    <a:pt x="19481" y="300"/>
                  </a:lnTo>
                  <a:cubicBezTo>
                    <a:pt x="19448" y="134"/>
                    <a:pt x="19314" y="0"/>
                    <a:pt x="19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4"/>
            <p:cNvSpPr/>
            <p:nvPr/>
          </p:nvSpPr>
          <p:spPr>
            <a:xfrm>
              <a:off x="2991475" y="637575"/>
              <a:ext cx="487050" cy="45050"/>
            </a:xfrm>
            <a:custGeom>
              <a:rect b="b" l="l" r="r" t="t"/>
              <a:pathLst>
                <a:path extrusionOk="0" h="1802" w="19482">
                  <a:moveTo>
                    <a:pt x="301" y="0"/>
                  </a:moveTo>
                  <a:cubicBezTo>
                    <a:pt x="134" y="0"/>
                    <a:pt x="0" y="100"/>
                    <a:pt x="0" y="300"/>
                  </a:cubicBezTo>
                  <a:lnTo>
                    <a:pt x="0" y="1501"/>
                  </a:lnTo>
                  <a:cubicBezTo>
                    <a:pt x="0" y="1668"/>
                    <a:pt x="134" y="1801"/>
                    <a:pt x="301" y="1801"/>
                  </a:cubicBezTo>
                  <a:lnTo>
                    <a:pt x="19181" y="1801"/>
                  </a:lnTo>
                  <a:cubicBezTo>
                    <a:pt x="19348" y="1801"/>
                    <a:pt x="19481" y="1668"/>
                    <a:pt x="19481" y="1501"/>
                  </a:cubicBezTo>
                  <a:lnTo>
                    <a:pt x="19481" y="300"/>
                  </a:lnTo>
                  <a:cubicBezTo>
                    <a:pt x="19448" y="134"/>
                    <a:pt x="19314" y="0"/>
                    <a:pt x="19181" y="0"/>
                  </a:cubicBezTo>
                  <a:lnTo>
                    <a:pt x="12376" y="0"/>
                  </a:lnTo>
                  <a:lnTo>
                    <a:pt x="12376" y="300"/>
                  </a:lnTo>
                  <a:cubicBezTo>
                    <a:pt x="12376" y="601"/>
                    <a:pt x="12109" y="901"/>
                    <a:pt x="11776" y="901"/>
                  </a:cubicBezTo>
                  <a:lnTo>
                    <a:pt x="2502" y="901"/>
                  </a:lnTo>
                  <a:cubicBezTo>
                    <a:pt x="2169" y="901"/>
                    <a:pt x="1868" y="601"/>
                    <a:pt x="1868" y="300"/>
                  </a:cubicBezTo>
                  <a:lnTo>
                    <a:pt x="1868"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4"/>
            <p:cNvSpPr/>
            <p:nvPr/>
          </p:nvSpPr>
          <p:spPr>
            <a:xfrm>
              <a:off x="3569375" y="1091225"/>
              <a:ext cx="165150" cy="26700"/>
            </a:xfrm>
            <a:custGeom>
              <a:rect b="b" l="l" r="r" t="t"/>
              <a:pathLst>
                <a:path extrusionOk="0" h="1068" w="6606">
                  <a:moveTo>
                    <a:pt x="535" y="0"/>
                  </a:moveTo>
                  <a:cubicBezTo>
                    <a:pt x="234" y="0"/>
                    <a:pt x="1" y="234"/>
                    <a:pt x="1" y="534"/>
                  </a:cubicBezTo>
                  <a:cubicBezTo>
                    <a:pt x="1" y="834"/>
                    <a:pt x="234" y="1068"/>
                    <a:pt x="535" y="1068"/>
                  </a:cubicBezTo>
                  <a:lnTo>
                    <a:pt x="6072" y="1068"/>
                  </a:lnTo>
                  <a:cubicBezTo>
                    <a:pt x="6372" y="1068"/>
                    <a:pt x="6606" y="834"/>
                    <a:pt x="6606" y="534"/>
                  </a:cubicBezTo>
                  <a:cubicBezTo>
                    <a:pt x="6606" y="234"/>
                    <a:pt x="6372" y="0"/>
                    <a:pt x="6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4"/>
            <p:cNvSpPr/>
            <p:nvPr/>
          </p:nvSpPr>
          <p:spPr>
            <a:xfrm>
              <a:off x="3569375" y="1128750"/>
              <a:ext cx="165150" cy="26700"/>
            </a:xfrm>
            <a:custGeom>
              <a:rect b="b" l="l" r="r" t="t"/>
              <a:pathLst>
                <a:path extrusionOk="0" h="1068" w="6606">
                  <a:moveTo>
                    <a:pt x="535" y="1"/>
                  </a:moveTo>
                  <a:cubicBezTo>
                    <a:pt x="234" y="1"/>
                    <a:pt x="1" y="234"/>
                    <a:pt x="1" y="534"/>
                  </a:cubicBezTo>
                  <a:cubicBezTo>
                    <a:pt x="1" y="834"/>
                    <a:pt x="234" y="1068"/>
                    <a:pt x="535" y="1068"/>
                  </a:cubicBezTo>
                  <a:lnTo>
                    <a:pt x="6072" y="1068"/>
                  </a:lnTo>
                  <a:cubicBezTo>
                    <a:pt x="6372" y="1068"/>
                    <a:pt x="6606" y="834"/>
                    <a:pt x="6606" y="534"/>
                  </a:cubicBezTo>
                  <a:cubicBezTo>
                    <a:pt x="6606" y="234"/>
                    <a:pt x="6372" y="1"/>
                    <a:pt x="6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4"/>
            <p:cNvSpPr/>
            <p:nvPr/>
          </p:nvSpPr>
          <p:spPr>
            <a:xfrm>
              <a:off x="3569375" y="1164600"/>
              <a:ext cx="165150" cy="27550"/>
            </a:xfrm>
            <a:custGeom>
              <a:rect b="b" l="l" r="r" t="t"/>
              <a:pathLst>
                <a:path extrusionOk="0" h="1102" w="6606">
                  <a:moveTo>
                    <a:pt x="535" y="1"/>
                  </a:moveTo>
                  <a:cubicBezTo>
                    <a:pt x="234" y="1"/>
                    <a:pt x="1" y="268"/>
                    <a:pt x="1" y="568"/>
                  </a:cubicBezTo>
                  <a:cubicBezTo>
                    <a:pt x="1" y="835"/>
                    <a:pt x="234" y="1102"/>
                    <a:pt x="535" y="1102"/>
                  </a:cubicBezTo>
                  <a:lnTo>
                    <a:pt x="6072" y="1102"/>
                  </a:lnTo>
                  <a:cubicBezTo>
                    <a:pt x="6372" y="1102"/>
                    <a:pt x="6606" y="902"/>
                    <a:pt x="6606" y="568"/>
                  </a:cubicBezTo>
                  <a:cubicBezTo>
                    <a:pt x="6606" y="268"/>
                    <a:pt x="6372" y="1"/>
                    <a:pt x="6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4"/>
            <p:cNvSpPr/>
            <p:nvPr/>
          </p:nvSpPr>
          <p:spPr>
            <a:xfrm>
              <a:off x="3569375" y="1202125"/>
              <a:ext cx="165150" cy="27550"/>
            </a:xfrm>
            <a:custGeom>
              <a:rect b="b" l="l" r="r" t="t"/>
              <a:pathLst>
                <a:path extrusionOk="0" h="1102" w="6606">
                  <a:moveTo>
                    <a:pt x="535" y="1"/>
                  </a:moveTo>
                  <a:cubicBezTo>
                    <a:pt x="234" y="1"/>
                    <a:pt x="1" y="268"/>
                    <a:pt x="1" y="568"/>
                  </a:cubicBezTo>
                  <a:cubicBezTo>
                    <a:pt x="1" y="835"/>
                    <a:pt x="234" y="1102"/>
                    <a:pt x="535" y="1102"/>
                  </a:cubicBezTo>
                  <a:lnTo>
                    <a:pt x="6072" y="1102"/>
                  </a:lnTo>
                  <a:cubicBezTo>
                    <a:pt x="6372" y="1102"/>
                    <a:pt x="6606" y="835"/>
                    <a:pt x="6606" y="568"/>
                  </a:cubicBezTo>
                  <a:cubicBezTo>
                    <a:pt x="6606" y="268"/>
                    <a:pt x="6372" y="1"/>
                    <a:pt x="6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4"/>
            <p:cNvSpPr/>
            <p:nvPr/>
          </p:nvSpPr>
          <p:spPr>
            <a:xfrm>
              <a:off x="3707825" y="1091225"/>
              <a:ext cx="26700" cy="26700"/>
            </a:xfrm>
            <a:custGeom>
              <a:rect b="b" l="l" r="r" t="t"/>
              <a:pathLst>
                <a:path extrusionOk="0" h="1068" w="1068">
                  <a:moveTo>
                    <a:pt x="0" y="0"/>
                  </a:moveTo>
                  <a:cubicBezTo>
                    <a:pt x="300" y="34"/>
                    <a:pt x="534" y="234"/>
                    <a:pt x="534" y="534"/>
                  </a:cubicBezTo>
                  <a:cubicBezTo>
                    <a:pt x="534" y="834"/>
                    <a:pt x="300" y="1068"/>
                    <a:pt x="0" y="1068"/>
                  </a:cubicBezTo>
                  <a:lnTo>
                    <a:pt x="534" y="1068"/>
                  </a:lnTo>
                  <a:cubicBezTo>
                    <a:pt x="834" y="1068"/>
                    <a:pt x="1068" y="834"/>
                    <a:pt x="1068" y="534"/>
                  </a:cubicBezTo>
                  <a:cubicBezTo>
                    <a:pt x="1068" y="234"/>
                    <a:pt x="834" y="0"/>
                    <a:pt x="534" y="0"/>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4"/>
            <p:cNvSpPr/>
            <p:nvPr/>
          </p:nvSpPr>
          <p:spPr>
            <a:xfrm>
              <a:off x="3707825" y="1128750"/>
              <a:ext cx="26700" cy="26700"/>
            </a:xfrm>
            <a:custGeom>
              <a:rect b="b" l="l" r="r" t="t"/>
              <a:pathLst>
                <a:path extrusionOk="0" h="1068" w="1068">
                  <a:moveTo>
                    <a:pt x="0" y="1"/>
                  </a:moveTo>
                  <a:cubicBezTo>
                    <a:pt x="300" y="1"/>
                    <a:pt x="534" y="234"/>
                    <a:pt x="534" y="534"/>
                  </a:cubicBezTo>
                  <a:cubicBezTo>
                    <a:pt x="534" y="834"/>
                    <a:pt x="300" y="1068"/>
                    <a:pt x="0" y="1068"/>
                  </a:cubicBezTo>
                  <a:lnTo>
                    <a:pt x="534" y="1068"/>
                  </a:lnTo>
                  <a:cubicBezTo>
                    <a:pt x="834" y="1068"/>
                    <a:pt x="1068" y="834"/>
                    <a:pt x="1068" y="534"/>
                  </a:cubicBezTo>
                  <a:cubicBezTo>
                    <a:pt x="1068" y="234"/>
                    <a:pt x="834" y="1"/>
                    <a:pt x="534" y="1"/>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4"/>
            <p:cNvSpPr/>
            <p:nvPr/>
          </p:nvSpPr>
          <p:spPr>
            <a:xfrm>
              <a:off x="3707825" y="1166275"/>
              <a:ext cx="26700" cy="26725"/>
            </a:xfrm>
            <a:custGeom>
              <a:rect b="b" l="l" r="r" t="t"/>
              <a:pathLst>
                <a:path extrusionOk="0" h="1069" w="1068">
                  <a:moveTo>
                    <a:pt x="0" y="1"/>
                  </a:moveTo>
                  <a:cubicBezTo>
                    <a:pt x="300" y="1"/>
                    <a:pt x="534" y="234"/>
                    <a:pt x="534" y="534"/>
                  </a:cubicBezTo>
                  <a:cubicBezTo>
                    <a:pt x="534" y="835"/>
                    <a:pt x="300" y="1068"/>
                    <a:pt x="0" y="1068"/>
                  </a:cubicBezTo>
                  <a:lnTo>
                    <a:pt x="534" y="1068"/>
                  </a:lnTo>
                  <a:cubicBezTo>
                    <a:pt x="834" y="1068"/>
                    <a:pt x="1068" y="835"/>
                    <a:pt x="1068" y="534"/>
                  </a:cubicBezTo>
                  <a:cubicBezTo>
                    <a:pt x="1068" y="234"/>
                    <a:pt x="834" y="1"/>
                    <a:pt x="534" y="1"/>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4"/>
            <p:cNvSpPr/>
            <p:nvPr/>
          </p:nvSpPr>
          <p:spPr>
            <a:xfrm>
              <a:off x="3707825" y="1202125"/>
              <a:ext cx="26700" cy="27550"/>
            </a:xfrm>
            <a:custGeom>
              <a:rect b="b" l="l" r="r" t="t"/>
              <a:pathLst>
                <a:path extrusionOk="0" h="1102" w="1068">
                  <a:moveTo>
                    <a:pt x="0" y="1"/>
                  </a:moveTo>
                  <a:cubicBezTo>
                    <a:pt x="300" y="68"/>
                    <a:pt x="534" y="268"/>
                    <a:pt x="534" y="568"/>
                  </a:cubicBezTo>
                  <a:cubicBezTo>
                    <a:pt x="534" y="835"/>
                    <a:pt x="300" y="1102"/>
                    <a:pt x="0" y="1102"/>
                  </a:cubicBezTo>
                  <a:lnTo>
                    <a:pt x="534" y="1102"/>
                  </a:lnTo>
                  <a:cubicBezTo>
                    <a:pt x="834" y="1102"/>
                    <a:pt x="1068" y="835"/>
                    <a:pt x="1068" y="568"/>
                  </a:cubicBezTo>
                  <a:cubicBezTo>
                    <a:pt x="1068" y="268"/>
                    <a:pt x="834" y="1"/>
                    <a:pt x="534" y="1"/>
                  </a:cubicBezTo>
                  <a:close/>
                </a:path>
              </a:pathLst>
            </a:custGeom>
            <a:solidFill>
              <a:srgbClr val="3530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4"/>
            <p:cNvSpPr/>
            <p:nvPr/>
          </p:nvSpPr>
          <p:spPr>
            <a:xfrm>
              <a:off x="3521025" y="908600"/>
              <a:ext cx="131775" cy="30875"/>
            </a:xfrm>
            <a:custGeom>
              <a:rect b="b" l="l" r="r" t="t"/>
              <a:pathLst>
                <a:path extrusionOk="0" h="1235" w="5271">
                  <a:moveTo>
                    <a:pt x="0" y="0"/>
                  </a:moveTo>
                  <a:lnTo>
                    <a:pt x="0" y="1234"/>
                  </a:lnTo>
                  <a:lnTo>
                    <a:pt x="5271" y="1234"/>
                  </a:lnTo>
                  <a:lnTo>
                    <a:pt x="52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4"/>
            <p:cNvSpPr/>
            <p:nvPr/>
          </p:nvSpPr>
          <p:spPr>
            <a:xfrm>
              <a:off x="3521850" y="908600"/>
              <a:ext cx="131800" cy="30875"/>
            </a:xfrm>
            <a:custGeom>
              <a:rect b="b" l="l" r="r" t="t"/>
              <a:pathLst>
                <a:path extrusionOk="0" h="1235" w="5272">
                  <a:moveTo>
                    <a:pt x="1" y="0"/>
                  </a:moveTo>
                  <a:lnTo>
                    <a:pt x="1" y="1234"/>
                  </a:lnTo>
                  <a:lnTo>
                    <a:pt x="5271" y="1234"/>
                  </a:lnTo>
                  <a:lnTo>
                    <a:pt x="5271" y="0"/>
                  </a:lnTo>
                  <a:lnTo>
                    <a:pt x="4104" y="0"/>
                  </a:lnTo>
                  <a:lnTo>
                    <a:pt x="4104" y="234"/>
                  </a:lnTo>
                  <a:cubicBezTo>
                    <a:pt x="4104" y="501"/>
                    <a:pt x="3903" y="701"/>
                    <a:pt x="3637" y="701"/>
                  </a:cubicBezTo>
                  <a:lnTo>
                    <a:pt x="1602" y="701"/>
                  </a:lnTo>
                  <a:cubicBezTo>
                    <a:pt x="1335" y="701"/>
                    <a:pt x="1135" y="501"/>
                    <a:pt x="1135" y="234"/>
                  </a:cubicBezTo>
                  <a:lnTo>
                    <a:pt x="1135"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4"/>
            <p:cNvSpPr/>
            <p:nvPr/>
          </p:nvSpPr>
          <p:spPr>
            <a:xfrm>
              <a:off x="3525200" y="892750"/>
              <a:ext cx="91750" cy="16700"/>
            </a:xfrm>
            <a:custGeom>
              <a:rect b="b" l="l" r="r" t="t"/>
              <a:pathLst>
                <a:path extrusionOk="0" h="668" w="3670">
                  <a:moveTo>
                    <a:pt x="0" y="0"/>
                  </a:moveTo>
                  <a:lnTo>
                    <a:pt x="0" y="668"/>
                  </a:lnTo>
                  <a:lnTo>
                    <a:pt x="3669" y="668"/>
                  </a:lnTo>
                  <a:lnTo>
                    <a:pt x="3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4"/>
            <p:cNvSpPr/>
            <p:nvPr/>
          </p:nvSpPr>
          <p:spPr>
            <a:xfrm>
              <a:off x="3525200" y="892750"/>
              <a:ext cx="91750" cy="16700"/>
            </a:xfrm>
            <a:custGeom>
              <a:rect b="b" l="l" r="r" t="t"/>
              <a:pathLst>
                <a:path extrusionOk="0" h="668" w="3670">
                  <a:moveTo>
                    <a:pt x="0" y="0"/>
                  </a:moveTo>
                  <a:lnTo>
                    <a:pt x="0" y="668"/>
                  </a:lnTo>
                  <a:lnTo>
                    <a:pt x="3669" y="668"/>
                  </a:lnTo>
                  <a:lnTo>
                    <a:pt x="3669" y="0"/>
                  </a:lnTo>
                  <a:lnTo>
                    <a:pt x="2769" y="0"/>
                  </a:lnTo>
                  <a:lnTo>
                    <a:pt x="2769" y="100"/>
                  </a:lnTo>
                  <a:cubicBezTo>
                    <a:pt x="2769" y="267"/>
                    <a:pt x="2635" y="334"/>
                    <a:pt x="2502" y="334"/>
                  </a:cubicBezTo>
                  <a:lnTo>
                    <a:pt x="1201" y="334"/>
                  </a:lnTo>
                  <a:cubicBezTo>
                    <a:pt x="1034" y="334"/>
                    <a:pt x="967" y="201"/>
                    <a:pt x="967" y="100"/>
                  </a:cubicBezTo>
                  <a:lnTo>
                    <a:pt x="967"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4"/>
            <p:cNvSpPr/>
            <p:nvPr/>
          </p:nvSpPr>
          <p:spPr>
            <a:xfrm>
              <a:off x="3533525" y="833550"/>
              <a:ext cx="11700" cy="59225"/>
            </a:xfrm>
            <a:custGeom>
              <a:rect b="b" l="l" r="r" t="t"/>
              <a:pathLst>
                <a:path extrusionOk="0" h="2369" w="468">
                  <a:moveTo>
                    <a:pt x="1" y="0"/>
                  </a:moveTo>
                  <a:lnTo>
                    <a:pt x="1" y="2368"/>
                  </a:lnTo>
                  <a:lnTo>
                    <a:pt x="468" y="2368"/>
                  </a:lnTo>
                  <a:lnTo>
                    <a:pt x="468" y="36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4"/>
            <p:cNvSpPr/>
            <p:nvPr/>
          </p:nvSpPr>
          <p:spPr>
            <a:xfrm>
              <a:off x="2707100" y="1197125"/>
              <a:ext cx="166825" cy="38400"/>
            </a:xfrm>
            <a:custGeom>
              <a:rect b="b" l="l" r="r" t="t"/>
              <a:pathLst>
                <a:path extrusionOk="0" h="1536" w="6673">
                  <a:moveTo>
                    <a:pt x="1" y="1"/>
                  </a:moveTo>
                  <a:lnTo>
                    <a:pt x="1" y="1535"/>
                  </a:lnTo>
                  <a:lnTo>
                    <a:pt x="6672" y="1535"/>
                  </a:lnTo>
                  <a:lnTo>
                    <a:pt x="6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4"/>
            <p:cNvSpPr/>
            <p:nvPr/>
          </p:nvSpPr>
          <p:spPr>
            <a:xfrm>
              <a:off x="2707100" y="1197125"/>
              <a:ext cx="166825" cy="38400"/>
            </a:xfrm>
            <a:custGeom>
              <a:rect b="b" l="l" r="r" t="t"/>
              <a:pathLst>
                <a:path extrusionOk="0" h="1536" w="6673">
                  <a:moveTo>
                    <a:pt x="1" y="1"/>
                  </a:moveTo>
                  <a:lnTo>
                    <a:pt x="1" y="1535"/>
                  </a:lnTo>
                  <a:lnTo>
                    <a:pt x="6672" y="1535"/>
                  </a:lnTo>
                  <a:lnTo>
                    <a:pt x="6672" y="1"/>
                  </a:lnTo>
                  <a:lnTo>
                    <a:pt x="5471" y="1"/>
                  </a:lnTo>
                  <a:lnTo>
                    <a:pt x="5471" y="34"/>
                  </a:lnTo>
                  <a:cubicBezTo>
                    <a:pt x="5471" y="434"/>
                    <a:pt x="5104" y="768"/>
                    <a:pt x="4737" y="768"/>
                  </a:cubicBezTo>
                  <a:lnTo>
                    <a:pt x="1969" y="768"/>
                  </a:lnTo>
                  <a:cubicBezTo>
                    <a:pt x="1568" y="768"/>
                    <a:pt x="1235" y="434"/>
                    <a:pt x="1235" y="34"/>
                  </a:cubicBezTo>
                  <a:lnTo>
                    <a:pt x="1235"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4"/>
            <p:cNvSpPr/>
            <p:nvPr/>
          </p:nvSpPr>
          <p:spPr>
            <a:xfrm>
              <a:off x="2707100" y="1268850"/>
              <a:ext cx="166825" cy="110950"/>
            </a:xfrm>
            <a:custGeom>
              <a:rect b="b" l="l" r="r" t="t"/>
              <a:pathLst>
                <a:path extrusionOk="0" h="4438" w="6673">
                  <a:moveTo>
                    <a:pt x="1" y="1"/>
                  </a:moveTo>
                  <a:lnTo>
                    <a:pt x="1" y="4437"/>
                  </a:lnTo>
                  <a:lnTo>
                    <a:pt x="6672" y="4437"/>
                  </a:lnTo>
                  <a:lnTo>
                    <a:pt x="6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4"/>
            <p:cNvSpPr/>
            <p:nvPr/>
          </p:nvSpPr>
          <p:spPr>
            <a:xfrm>
              <a:off x="2707950" y="1268850"/>
              <a:ext cx="166800" cy="110950"/>
            </a:xfrm>
            <a:custGeom>
              <a:rect b="b" l="l" r="r" t="t"/>
              <a:pathLst>
                <a:path extrusionOk="0" h="4438" w="6672">
                  <a:moveTo>
                    <a:pt x="0" y="1"/>
                  </a:moveTo>
                  <a:lnTo>
                    <a:pt x="0" y="4437"/>
                  </a:lnTo>
                  <a:lnTo>
                    <a:pt x="6671" y="4437"/>
                  </a:lnTo>
                  <a:lnTo>
                    <a:pt x="6671" y="1"/>
                  </a:lnTo>
                  <a:lnTo>
                    <a:pt x="4970" y="1"/>
                  </a:lnTo>
                  <a:lnTo>
                    <a:pt x="4970" y="768"/>
                  </a:lnTo>
                  <a:cubicBezTo>
                    <a:pt x="4970" y="1235"/>
                    <a:pt x="4603" y="1568"/>
                    <a:pt x="4170" y="1568"/>
                  </a:cubicBezTo>
                  <a:lnTo>
                    <a:pt x="2468" y="1568"/>
                  </a:lnTo>
                  <a:cubicBezTo>
                    <a:pt x="2001" y="1568"/>
                    <a:pt x="1668" y="1168"/>
                    <a:pt x="1668" y="768"/>
                  </a:cubicBezTo>
                  <a:lnTo>
                    <a:pt x="1668"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4"/>
            <p:cNvSpPr/>
            <p:nvPr/>
          </p:nvSpPr>
          <p:spPr>
            <a:xfrm>
              <a:off x="2389375" y="1163775"/>
              <a:ext cx="256875" cy="250200"/>
            </a:xfrm>
            <a:custGeom>
              <a:rect b="b" l="l" r="r" t="t"/>
              <a:pathLst>
                <a:path extrusionOk="0" h="10008" w="10275">
                  <a:moveTo>
                    <a:pt x="9274" y="1"/>
                  </a:moveTo>
                  <a:cubicBezTo>
                    <a:pt x="8507" y="1"/>
                    <a:pt x="7706" y="301"/>
                    <a:pt x="7072" y="801"/>
                  </a:cubicBezTo>
                  <a:lnTo>
                    <a:pt x="1235" y="5538"/>
                  </a:lnTo>
                  <a:cubicBezTo>
                    <a:pt x="434" y="6172"/>
                    <a:pt x="1" y="7172"/>
                    <a:pt x="1" y="8206"/>
                  </a:cubicBezTo>
                  <a:lnTo>
                    <a:pt x="1" y="9541"/>
                  </a:lnTo>
                  <a:cubicBezTo>
                    <a:pt x="1" y="9808"/>
                    <a:pt x="201" y="10008"/>
                    <a:pt x="434" y="10008"/>
                  </a:cubicBezTo>
                  <a:lnTo>
                    <a:pt x="10275" y="10008"/>
                  </a:lnTo>
                  <a:lnTo>
                    <a:pt x="1027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4"/>
            <p:cNvSpPr/>
            <p:nvPr/>
          </p:nvSpPr>
          <p:spPr>
            <a:xfrm>
              <a:off x="2707100" y="1337225"/>
              <a:ext cx="166825" cy="14200"/>
            </a:xfrm>
            <a:custGeom>
              <a:rect b="b" l="l" r="r" t="t"/>
              <a:pathLst>
                <a:path extrusionOk="0" h="568" w="6673">
                  <a:moveTo>
                    <a:pt x="1" y="1"/>
                  </a:moveTo>
                  <a:lnTo>
                    <a:pt x="1" y="568"/>
                  </a:lnTo>
                  <a:lnTo>
                    <a:pt x="6672" y="568"/>
                  </a:lnTo>
                  <a:lnTo>
                    <a:pt x="6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4"/>
            <p:cNvSpPr/>
            <p:nvPr/>
          </p:nvSpPr>
          <p:spPr>
            <a:xfrm>
              <a:off x="2707100" y="1355575"/>
              <a:ext cx="166825" cy="4200"/>
            </a:xfrm>
            <a:custGeom>
              <a:rect b="b" l="l" r="r" t="t"/>
              <a:pathLst>
                <a:path extrusionOk="0" h="168" w="6673">
                  <a:moveTo>
                    <a:pt x="1" y="1"/>
                  </a:moveTo>
                  <a:lnTo>
                    <a:pt x="1" y="167"/>
                  </a:lnTo>
                  <a:lnTo>
                    <a:pt x="6672" y="167"/>
                  </a:lnTo>
                  <a:lnTo>
                    <a:pt x="66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4"/>
            <p:cNvSpPr/>
            <p:nvPr/>
          </p:nvSpPr>
          <p:spPr>
            <a:xfrm>
              <a:off x="2646225" y="1155425"/>
              <a:ext cx="60900" cy="267725"/>
            </a:xfrm>
            <a:custGeom>
              <a:rect b="b" l="l" r="r" t="t"/>
              <a:pathLst>
                <a:path extrusionOk="0" h="10709" w="2436">
                  <a:moveTo>
                    <a:pt x="434" y="1"/>
                  </a:moveTo>
                  <a:cubicBezTo>
                    <a:pt x="201" y="1"/>
                    <a:pt x="34" y="168"/>
                    <a:pt x="34" y="368"/>
                  </a:cubicBezTo>
                  <a:lnTo>
                    <a:pt x="34" y="10342"/>
                  </a:lnTo>
                  <a:cubicBezTo>
                    <a:pt x="1" y="10542"/>
                    <a:pt x="201" y="10709"/>
                    <a:pt x="434" y="10709"/>
                  </a:cubicBezTo>
                  <a:lnTo>
                    <a:pt x="2069" y="10709"/>
                  </a:lnTo>
                  <a:cubicBezTo>
                    <a:pt x="2269" y="10709"/>
                    <a:pt x="2436" y="10542"/>
                    <a:pt x="2436" y="10342"/>
                  </a:cubicBezTo>
                  <a:lnTo>
                    <a:pt x="2436" y="368"/>
                  </a:lnTo>
                  <a:cubicBezTo>
                    <a:pt x="2436" y="168"/>
                    <a:pt x="2269" y="1"/>
                    <a:pt x="20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4"/>
            <p:cNvSpPr/>
            <p:nvPr/>
          </p:nvSpPr>
          <p:spPr>
            <a:xfrm>
              <a:off x="2618700" y="1163775"/>
              <a:ext cx="29225" cy="250200"/>
            </a:xfrm>
            <a:custGeom>
              <a:rect b="b" l="l" r="r" t="t"/>
              <a:pathLst>
                <a:path extrusionOk="0" h="10008" w="1169">
                  <a:moveTo>
                    <a:pt x="1" y="1"/>
                  </a:moveTo>
                  <a:lnTo>
                    <a:pt x="1" y="10008"/>
                  </a:lnTo>
                  <a:lnTo>
                    <a:pt x="1168" y="10008"/>
                  </a:lnTo>
                  <a:lnTo>
                    <a:pt x="1168" y="1"/>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4"/>
            <p:cNvSpPr/>
            <p:nvPr/>
          </p:nvSpPr>
          <p:spPr>
            <a:xfrm>
              <a:off x="2407725" y="1279700"/>
              <a:ext cx="377800" cy="381125"/>
            </a:xfrm>
            <a:custGeom>
              <a:rect b="b" l="l" r="r" t="t"/>
              <a:pathLst>
                <a:path extrusionOk="0" h="15245" w="15112">
                  <a:moveTo>
                    <a:pt x="7172" y="0"/>
                  </a:moveTo>
                  <a:cubicBezTo>
                    <a:pt x="7039" y="0"/>
                    <a:pt x="6972" y="34"/>
                    <a:pt x="6872" y="167"/>
                  </a:cubicBezTo>
                  <a:lnTo>
                    <a:pt x="6538" y="667"/>
                  </a:lnTo>
                  <a:cubicBezTo>
                    <a:pt x="6505" y="734"/>
                    <a:pt x="6405" y="801"/>
                    <a:pt x="6338" y="801"/>
                  </a:cubicBezTo>
                  <a:cubicBezTo>
                    <a:pt x="6238" y="801"/>
                    <a:pt x="6172" y="801"/>
                    <a:pt x="6071" y="734"/>
                  </a:cubicBezTo>
                  <a:lnTo>
                    <a:pt x="5571" y="367"/>
                  </a:lnTo>
                  <a:cubicBezTo>
                    <a:pt x="5532" y="328"/>
                    <a:pt x="5470" y="312"/>
                    <a:pt x="5399" y="312"/>
                  </a:cubicBezTo>
                  <a:cubicBezTo>
                    <a:pt x="5348" y="312"/>
                    <a:pt x="5293" y="320"/>
                    <a:pt x="5238" y="334"/>
                  </a:cubicBezTo>
                  <a:lnTo>
                    <a:pt x="4570" y="567"/>
                  </a:lnTo>
                  <a:cubicBezTo>
                    <a:pt x="4470" y="634"/>
                    <a:pt x="4404" y="701"/>
                    <a:pt x="4370" y="834"/>
                  </a:cubicBezTo>
                  <a:lnTo>
                    <a:pt x="4237" y="1401"/>
                  </a:lnTo>
                  <a:cubicBezTo>
                    <a:pt x="4203" y="1501"/>
                    <a:pt x="4170" y="1568"/>
                    <a:pt x="4070" y="1635"/>
                  </a:cubicBezTo>
                  <a:cubicBezTo>
                    <a:pt x="4003" y="1668"/>
                    <a:pt x="3903" y="1668"/>
                    <a:pt x="3837" y="1668"/>
                  </a:cubicBezTo>
                  <a:lnTo>
                    <a:pt x="3236" y="1501"/>
                  </a:lnTo>
                  <a:cubicBezTo>
                    <a:pt x="3209" y="1492"/>
                    <a:pt x="3182" y="1488"/>
                    <a:pt x="3156" y="1488"/>
                  </a:cubicBezTo>
                  <a:cubicBezTo>
                    <a:pt x="3085" y="1488"/>
                    <a:pt x="3018" y="1519"/>
                    <a:pt x="2969" y="1568"/>
                  </a:cubicBezTo>
                  <a:lnTo>
                    <a:pt x="2402" y="2035"/>
                  </a:lnTo>
                  <a:cubicBezTo>
                    <a:pt x="2335" y="2135"/>
                    <a:pt x="2302" y="2202"/>
                    <a:pt x="2302" y="2335"/>
                  </a:cubicBezTo>
                  <a:lnTo>
                    <a:pt x="2369" y="2902"/>
                  </a:lnTo>
                  <a:cubicBezTo>
                    <a:pt x="2369" y="3002"/>
                    <a:pt x="2369" y="3069"/>
                    <a:pt x="2302" y="3169"/>
                  </a:cubicBezTo>
                  <a:cubicBezTo>
                    <a:pt x="2235" y="3236"/>
                    <a:pt x="2169" y="3303"/>
                    <a:pt x="2035" y="3303"/>
                  </a:cubicBezTo>
                  <a:lnTo>
                    <a:pt x="1468" y="3336"/>
                  </a:lnTo>
                  <a:cubicBezTo>
                    <a:pt x="1335" y="3336"/>
                    <a:pt x="1235" y="3403"/>
                    <a:pt x="1201" y="3503"/>
                  </a:cubicBezTo>
                  <a:lnTo>
                    <a:pt x="834" y="4136"/>
                  </a:lnTo>
                  <a:cubicBezTo>
                    <a:pt x="801" y="4203"/>
                    <a:pt x="801" y="4337"/>
                    <a:pt x="834" y="4470"/>
                  </a:cubicBezTo>
                  <a:lnTo>
                    <a:pt x="1068" y="5004"/>
                  </a:lnTo>
                  <a:cubicBezTo>
                    <a:pt x="1135" y="5070"/>
                    <a:pt x="1135" y="5171"/>
                    <a:pt x="1068" y="5237"/>
                  </a:cubicBezTo>
                  <a:cubicBezTo>
                    <a:pt x="1035" y="5337"/>
                    <a:pt x="1001" y="5404"/>
                    <a:pt x="901" y="5471"/>
                  </a:cubicBezTo>
                  <a:lnTo>
                    <a:pt x="367" y="5704"/>
                  </a:lnTo>
                  <a:cubicBezTo>
                    <a:pt x="301" y="5738"/>
                    <a:pt x="201" y="5838"/>
                    <a:pt x="167" y="5938"/>
                  </a:cubicBezTo>
                  <a:lnTo>
                    <a:pt x="34" y="6672"/>
                  </a:lnTo>
                  <a:cubicBezTo>
                    <a:pt x="34" y="6772"/>
                    <a:pt x="34" y="6872"/>
                    <a:pt x="134" y="6972"/>
                  </a:cubicBezTo>
                  <a:lnTo>
                    <a:pt x="668" y="7472"/>
                  </a:lnTo>
                  <a:lnTo>
                    <a:pt x="668" y="7639"/>
                  </a:lnTo>
                  <a:lnTo>
                    <a:pt x="668" y="7806"/>
                  </a:lnTo>
                  <a:lnTo>
                    <a:pt x="134" y="8306"/>
                  </a:lnTo>
                  <a:cubicBezTo>
                    <a:pt x="34" y="8373"/>
                    <a:pt x="0" y="8506"/>
                    <a:pt x="34" y="8573"/>
                  </a:cubicBezTo>
                  <a:lnTo>
                    <a:pt x="167" y="9307"/>
                  </a:lnTo>
                  <a:cubicBezTo>
                    <a:pt x="167" y="9407"/>
                    <a:pt x="234" y="9507"/>
                    <a:pt x="367" y="9540"/>
                  </a:cubicBezTo>
                  <a:lnTo>
                    <a:pt x="901" y="9807"/>
                  </a:lnTo>
                  <a:cubicBezTo>
                    <a:pt x="1001" y="9841"/>
                    <a:pt x="1068" y="9907"/>
                    <a:pt x="1068" y="10007"/>
                  </a:cubicBezTo>
                  <a:cubicBezTo>
                    <a:pt x="1135" y="10074"/>
                    <a:pt x="1135" y="10174"/>
                    <a:pt x="1068" y="10241"/>
                  </a:cubicBezTo>
                  <a:lnTo>
                    <a:pt x="834" y="10808"/>
                  </a:lnTo>
                  <a:cubicBezTo>
                    <a:pt x="801" y="10875"/>
                    <a:pt x="801" y="11008"/>
                    <a:pt x="834" y="11141"/>
                  </a:cubicBezTo>
                  <a:lnTo>
                    <a:pt x="1201" y="11742"/>
                  </a:lnTo>
                  <a:cubicBezTo>
                    <a:pt x="1235" y="11842"/>
                    <a:pt x="1368" y="11909"/>
                    <a:pt x="1468" y="11909"/>
                  </a:cubicBezTo>
                  <a:lnTo>
                    <a:pt x="2035" y="11975"/>
                  </a:lnTo>
                  <a:cubicBezTo>
                    <a:pt x="2135" y="11975"/>
                    <a:pt x="2202" y="12009"/>
                    <a:pt x="2302" y="12075"/>
                  </a:cubicBezTo>
                  <a:cubicBezTo>
                    <a:pt x="2335" y="12176"/>
                    <a:pt x="2369" y="12242"/>
                    <a:pt x="2369" y="12342"/>
                  </a:cubicBezTo>
                  <a:lnTo>
                    <a:pt x="2302" y="12909"/>
                  </a:lnTo>
                  <a:cubicBezTo>
                    <a:pt x="2302" y="13043"/>
                    <a:pt x="2335" y="13143"/>
                    <a:pt x="2402" y="13210"/>
                  </a:cubicBezTo>
                  <a:lnTo>
                    <a:pt x="2969" y="13677"/>
                  </a:lnTo>
                  <a:cubicBezTo>
                    <a:pt x="3036" y="13743"/>
                    <a:pt x="3169" y="13743"/>
                    <a:pt x="3236" y="13743"/>
                  </a:cubicBezTo>
                  <a:lnTo>
                    <a:pt x="3837" y="13577"/>
                  </a:lnTo>
                  <a:cubicBezTo>
                    <a:pt x="3856" y="13567"/>
                    <a:pt x="3878" y="13563"/>
                    <a:pt x="3902" y="13563"/>
                  </a:cubicBezTo>
                  <a:cubicBezTo>
                    <a:pt x="3959" y="13563"/>
                    <a:pt x="4023" y="13586"/>
                    <a:pt x="4070" y="13610"/>
                  </a:cubicBezTo>
                  <a:cubicBezTo>
                    <a:pt x="4170" y="13677"/>
                    <a:pt x="4203" y="13743"/>
                    <a:pt x="4237" y="13843"/>
                  </a:cubicBezTo>
                  <a:lnTo>
                    <a:pt x="4370" y="14410"/>
                  </a:lnTo>
                  <a:cubicBezTo>
                    <a:pt x="4404" y="14544"/>
                    <a:pt x="4504" y="14611"/>
                    <a:pt x="4570" y="14677"/>
                  </a:cubicBezTo>
                  <a:lnTo>
                    <a:pt x="5238" y="14911"/>
                  </a:lnTo>
                  <a:cubicBezTo>
                    <a:pt x="5293" y="14925"/>
                    <a:pt x="5342" y="14933"/>
                    <a:pt x="5389" y="14933"/>
                  </a:cubicBezTo>
                  <a:cubicBezTo>
                    <a:pt x="5454" y="14933"/>
                    <a:pt x="5512" y="14917"/>
                    <a:pt x="5571" y="14877"/>
                  </a:cubicBezTo>
                  <a:lnTo>
                    <a:pt x="6071" y="14511"/>
                  </a:lnTo>
                  <a:cubicBezTo>
                    <a:pt x="6145" y="14462"/>
                    <a:pt x="6200" y="14431"/>
                    <a:pt x="6264" y="14431"/>
                  </a:cubicBezTo>
                  <a:cubicBezTo>
                    <a:pt x="6287" y="14431"/>
                    <a:pt x="6311" y="14435"/>
                    <a:pt x="6338" y="14444"/>
                  </a:cubicBezTo>
                  <a:cubicBezTo>
                    <a:pt x="6405" y="14444"/>
                    <a:pt x="6505" y="14544"/>
                    <a:pt x="6538" y="14577"/>
                  </a:cubicBezTo>
                  <a:lnTo>
                    <a:pt x="6872" y="15078"/>
                  </a:lnTo>
                  <a:cubicBezTo>
                    <a:pt x="6905" y="15178"/>
                    <a:pt x="7039" y="15244"/>
                    <a:pt x="7172" y="15244"/>
                  </a:cubicBezTo>
                  <a:lnTo>
                    <a:pt x="7906" y="15244"/>
                  </a:lnTo>
                  <a:cubicBezTo>
                    <a:pt x="8040" y="15244"/>
                    <a:pt x="8140" y="15211"/>
                    <a:pt x="8206" y="15078"/>
                  </a:cubicBezTo>
                  <a:lnTo>
                    <a:pt x="8540" y="14577"/>
                  </a:lnTo>
                  <a:cubicBezTo>
                    <a:pt x="8573" y="14511"/>
                    <a:pt x="8673" y="14444"/>
                    <a:pt x="8740" y="14444"/>
                  </a:cubicBezTo>
                  <a:cubicBezTo>
                    <a:pt x="8840" y="14444"/>
                    <a:pt x="8907" y="14444"/>
                    <a:pt x="9007" y="14511"/>
                  </a:cubicBezTo>
                  <a:lnTo>
                    <a:pt x="9507" y="14877"/>
                  </a:lnTo>
                  <a:cubicBezTo>
                    <a:pt x="9546" y="14917"/>
                    <a:pt x="9608" y="14933"/>
                    <a:pt x="9680" y="14933"/>
                  </a:cubicBezTo>
                  <a:cubicBezTo>
                    <a:pt x="9730" y="14933"/>
                    <a:pt x="9786" y="14925"/>
                    <a:pt x="9841" y="14911"/>
                  </a:cubicBezTo>
                  <a:lnTo>
                    <a:pt x="10508" y="14677"/>
                  </a:lnTo>
                  <a:cubicBezTo>
                    <a:pt x="10641" y="14611"/>
                    <a:pt x="10675" y="14544"/>
                    <a:pt x="10708" y="14410"/>
                  </a:cubicBezTo>
                  <a:lnTo>
                    <a:pt x="10842" y="13843"/>
                  </a:lnTo>
                  <a:cubicBezTo>
                    <a:pt x="10875" y="13743"/>
                    <a:pt x="10908" y="13677"/>
                    <a:pt x="11008" y="13610"/>
                  </a:cubicBezTo>
                  <a:cubicBezTo>
                    <a:pt x="11075" y="13577"/>
                    <a:pt x="11175" y="13577"/>
                    <a:pt x="11242" y="13577"/>
                  </a:cubicBezTo>
                  <a:lnTo>
                    <a:pt x="11842" y="13743"/>
                  </a:lnTo>
                  <a:cubicBezTo>
                    <a:pt x="11878" y="13752"/>
                    <a:pt x="11909" y="13756"/>
                    <a:pt x="11937" y="13756"/>
                  </a:cubicBezTo>
                  <a:cubicBezTo>
                    <a:pt x="12014" y="13756"/>
                    <a:pt x="12069" y="13725"/>
                    <a:pt x="12142" y="13677"/>
                  </a:cubicBezTo>
                  <a:lnTo>
                    <a:pt x="12676" y="13210"/>
                  </a:lnTo>
                  <a:cubicBezTo>
                    <a:pt x="12743" y="13143"/>
                    <a:pt x="12810" y="13043"/>
                    <a:pt x="12810" y="12909"/>
                  </a:cubicBezTo>
                  <a:lnTo>
                    <a:pt x="12710" y="12342"/>
                  </a:lnTo>
                  <a:cubicBezTo>
                    <a:pt x="12710" y="12242"/>
                    <a:pt x="12710" y="12176"/>
                    <a:pt x="12810" y="12075"/>
                  </a:cubicBezTo>
                  <a:cubicBezTo>
                    <a:pt x="12843" y="12009"/>
                    <a:pt x="12910" y="11975"/>
                    <a:pt x="13043" y="11975"/>
                  </a:cubicBezTo>
                  <a:lnTo>
                    <a:pt x="13644" y="11909"/>
                  </a:lnTo>
                  <a:cubicBezTo>
                    <a:pt x="13744" y="11909"/>
                    <a:pt x="13844" y="11842"/>
                    <a:pt x="13877" y="11742"/>
                  </a:cubicBezTo>
                  <a:lnTo>
                    <a:pt x="14244" y="11141"/>
                  </a:lnTo>
                  <a:cubicBezTo>
                    <a:pt x="14311" y="11041"/>
                    <a:pt x="14311" y="10908"/>
                    <a:pt x="14244" y="10808"/>
                  </a:cubicBezTo>
                  <a:lnTo>
                    <a:pt x="14010" y="10241"/>
                  </a:lnTo>
                  <a:cubicBezTo>
                    <a:pt x="13977" y="10174"/>
                    <a:pt x="13977" y="10074"/>
                    <a:pt x="14010" y="10007"/>
                  </a:cubicBezTo>
                  <a:cubicBezTo>
                    <a:pt x="14044" y="9907"/>
                    <a:pt x="14077" y="9841"/>
                    <a:pt x="14177" y="9807"/>
                  </a:cubicBezTo>
                  <a:lnTo>
                    <a:pt x="14711" y="9540"/>
                  </a:lnTo>
                  <a:cubicBezTo>
                    <a:pt x="14811" y="9507"/>
                    <a:pt x="14878" y="9407"/>
                    <a:pt x="14944" y="9307"/>
                  </a:cubicBezTo>
                  <a:lnTo>
                    <a:pt x="15045" y="8573"/>
                  </a:lnTo>
                  <a:cubicBezTo>
                    <a:pt x="15045" y="8473"/>
                    <a:pt x="15045" y="8373"/>
                    <a:pt x="14978" y="8306"/>
                  </a:cubicBezTo>
                  <a:lnTo>
                    <a:pt x="14444" y="7806"/>
                  </a:lnTo>
                  <a:lnTo>
                    <a:pt x="14444" y="7639"/>
                  </a:lnTo>
                  <a:lnTo>
                    <a:pt x="14444" y="7472"/>
                  </a:lnTo>
                  <a:lnTo>
                    <a:pt x="14978" y="6972"/>
                  </a:lnTo>
                  <a:cubicBezTo>
                    <a:pt x="15045" y="6872"/>
                    <a:pt x="15111" y="6738"/>
                    <a:pt x="15045" y="6672"/>
                  </a:cubicBezTo>
                  <a:lnTo>
                    <a:pt x="14944" y="5938"/>
                  </a:lnTo>
                  <a:cubicBezTo>
                    <a:pt x="14944" y="5838"/>
                    <a:pt x="14844" y="5738"/>
                    <a:pt x="14711" y="5704"/>
                  </a:cubicBezTo>
                  <a:lnTo>
                    <a:pt x="14177" y="5471"/>
                  </a:lnTo>
                  <a:cubicBezTo>
                    <a:pt x="14111" y="5404"/>
                    <a:pt x="14010" y="5337"/>
                    <a:pt x="14010" y="5237"/>
                  </a:cubicBezTo>
                  <a:cubicBezTo>
                    <a:pt x="13977" y="5171"/>
                    <a:pt x="13977" y="5070"/>
                    <a:pt x="14010" y="5004"/>
                  </a:cubicBezTo>
                  <a:lnTo>
                    <a:pt x="14244" y="4470"/>
                  </a:lnTo>
                  <a:cubicBezTo>
                    <a:pt x="14311" y="4370"/>
                    <a:pt x="14311" y="4237"/>
                    <a:pt x="14244" y="4136"/>
                  </a:cubicBezTo>
                  <a:lnTo>
                    <a:pt x="13877" y="3503"/>
                  </a:lnTo>
                  <a:cubicBezTo>
                    <a:pt x="13844" y="3403"/>
                    <a:pt x="13710" y="3336"/>
                    <a:pt x="13644" y="3336"/>
                  </a:cubicBezTo>
                  <a:lnTo>
                    <a:pt x="13043" y="3303"/>
                  </a:lnTo>
                  <a:cubicBezTo>
                    <a:pt x="12976" y="3303"/>
                    <a:pt x="12876" y="3236"/>
                    <a:pt x="12810" y="3169"/>
                  </a:cubicBezTo>
                  <a:cubicBezTo>
                    <a:pt x="12743" y="3069"/>
                    <a:pt x="12710" y="3002"/>
                    <a:pt x="12710" y="2902"/>
                  </a:cubicBezTo>
                  <a:lnTo>
                    <a:pt x="12810" y="2335"/>
                  </a:lnTo>
                  <a:cubicBezTo>
                    <a:pt x="12810" y="2202"/>
                    <a:pt x="12743" y="2135"/>
                    <a:pt x="12676" y="2035"/>
                  </a:cubicBezTo>
                  <a:lnTo>
                    <a:pt x="12142" y="1568"/>
                  </a:lnTo>
                  <a:cubicBezTo>
                    <a:pt x="12042" y="1501"/>
                    <a:pt x="11909" y="1501"/>
                    <a:pt x="11842" y="1501"/>
                  </a:cubicBezTo>
                  <a:lnTo>
                    <a:pt x="11242" y="1668"/>
                  </a:lnTo>
                  <a:cubicBezTo>
                    <a:pt x="11222" y="1678"/>
                    <a:pt x="11200" y="1682"/>
                    <a:pt x="11176" y="1682"/>
                  </a:cubicBezTo>
                  <a:cubicBezTo>
                    <a:pt x="11119" y="1682"/>
                    <a:pt x="11055" y="1658"/>
                    <a:pt x="11008" y="1635"/>
                  </a:cubicBezTo>
                  <a:cubicBezTo>
                    <a:pt x="10908" y="1568"/>
                    <a:pt x="10875" y="1501"/>
                    <a:pt x="10842" y="1401"/>
                  </a:cubicBezTo>
                  <a:lnTo>
                    <a:pt x="10708" y="834"/>
                  </a:lnTo>
                  <a:cubicBezTo>
                    <a:pt x="10675" y="701"/>
                    <a:pt x="10575" y="634"/>
                    <a:pt x="10508" y="567"/>
                  </a:cubicBezTo>
                  <a:lnTo>
                    <a:pt x="9841" y="334"/>
                  </a:lnTo>
                  <a:cubicBezTo>
                    <a:pt x="9786" y="320"/>
                    <a:pt x="9742" y="312"/>
                    <a:pt x="9700" y="312"/>
                  </a:cubicBezTo>
                  <a:cubicBezTo>
                    <a:pt x="9641" y="312"/>
                    <a:pt x="9585" y="328"/>
                    <a:pt x="9507" y="367"/>
                  </a:cubicBezTo>
                  <a:lnTo>
                    <a:pt x="9007" y="734"/>
                  </a:lnTo>
                  <a:cubicBezTo>
                    <a:pt x="8934" y="783"/>
                    <a:pt x="8878" y="814"/>
                    <a:pt x="8815" y="814"/>
                  </a:cubicBezTo>
                  <a:cubicBezTo>
                    <a:pt x="8791" y="814"/>
                    <a:pt x="8767" y="810"/>
                    <a:pt x="8740" y="801"/>
                  </a:cubicBezTo>
                  <a:cubicBezTo>
                    <a:pt x="8673" y="801"/>
                    <a:pt x="8573" y="701"/>
                    <a:pt x="8540" y="667"/>
                  </a:cubicBezTo>
                  <a:lnTo>
                    <a:pt x="8206" y="167"/>
                  </a:lnTo>
                  <a:cubicBezTo>
                    <a:pt x="8173" y="67"/>
                    <a:pt x="8040" y="0"/>
                    <a:pt x="7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4"/>
            <p:cNvSpPr/>
            <p:nvPr/>
          </p:nvSpPr>
          <p:spPr>
            <a:xfrm>
              <a:off x="2479450" y="1365250"/>
              <a:ext cx="231850" cy="210000"/>
            </a:xfrm>
            <a:custGeom>
              <a:rect b="b" l="l" r="r" t="t"/>
              <a:pathLst>
                <a:path extrusionOk="0" h="8400" w="9274">
                  <a:moveTo>
                    <a:pt x="4642" y="1"/>
                  </a:moveTo>
                  <a:cubicBezTo>
                    <a:pt x="4321" y="1"/>
                    <a:pt x="3995" y="37"/>
                    <a:pt x="3669" y="114"/>
                  </a:cubicBezTo>
                  <a:cubicBezTo>
                    <a:pt x="1401" y="648"/>
                    <a:pt x="0" y="2883"/>
                    <a:pt x="534" y="5151"/>
                  </a:cubicBezTo>
                  <a:cubicBezTo>
                    <a:pt x="991" y="7093"/>
                    <a:pt x="2720" y="8400"/>
                    <a:pt x="4632" y="8400"/>
                  </a:cubicBezTo>
                  <a:cubicBezTo>
                    <a:pt x="4953" y="8400"/>
                    <a:pt x="5278" y="8363"/>
                    <a:pt x="5604" y="8287"/>
                  </a:cubicBezTo>
                  <a:cubicBezTo>
                    <a:pt x="7872" y="7753"/>
                    <a:pt x="9273" y="5485"/>
                    <a:pt x="8740" y="3250"/>
                  </a:cubicBezTo>
                  <a:cubicBezTo>
                    <a:pt x="8283" y="1307"/>
                    <a:pt x="6554" y="1"/>
                    <a:pt x="4642" y="1"/>
                  </a:cubicBezTo>
                  <a:close/>
                </a:path>
              </a:pathLst>
            </a:custGeom>
            <a:solidFill>
              <a:srgbClr val="AEA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4"/>
            <p:cNvSpPr/>
            <p:nvPr/>
          </p:nvSpPr>
          <p:spPr>
            <a:xfrm>
              <a:off x="2479450" y="1365250"/>
              <a:ext cx="231850" cy="210000"/>
            </a:xfrm>
            <a:custGeom>
              <a:rect b="b" l="l" r="r" t="t"/>
              <a:pathLst>
                <a:path extrusionOk="0" h="8400" w="9274">
                  <a:moveTo>
                    <a:pt x="4642" y="1"/>
                  </a:moveTo>
                  <a:cubicBezTo>
                    <a:pt x="4321" y="1"/>
                    <a:pt x="3995" y="37"/>
                    <a:pt x="3669" y="114"/>
                  </a:cubicBezTo>
                  <a:cubicBezTo>
                    <a:pt x="1401" y="648"/>
                    <a:pt x="0" y="2883"/>
                    <a:pt x="534" y="5151"/>
                  </a:cubicBezTo>
                  <a:cubicBezTo>
                    <a:pt x="991" y="7093"/>
                    <a:pt x="2720" y="8400"/>
                    <a:pt x="4632" y="8400"/>
                  </a:cubicBezTo>
                  <a:cubicBezTo>
                    <a:pt x="4953" y="8400"/>
                    <a:pt x="5278" y="8363"/>
                    <a:pt x="5604" y="8287"/>
                  </a:cubicBezTo>
                  <a:cubicBezTo>
                    <a:pt x="7872" y="7753"/>
                    <a:pt x="9273" y="5485"/>
                    <a:pt x="8740" y="3250"/>
                  </a:cubicBezTo>
                  <a:cubicBezTo>
                    <a:pt x="8283" y="1307"/>
                    <a:pt x="6554" y="1"/>
                    <a:pt x="4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a:off x="2490275" y="1374050"/>
              <a:ext cx="210175" cy="192400"/>
            </a:xfrm>
            <a:custGeom>
              <a:rect b="b" l="l" r="r" t="t"/>
              <a:pathLst>
                <a:path extrusionOk="0" h="7696" w="8407">
                  <a:moveTo>
                    <a:pt x="4217" y="1"/>
                  </a:moveTo>
                  <a:cubicBezTo>
                    <a:pt x="3938" y="1"/>
                    <a:pt x="3654" y="31"/>
                    <a:pt x="3370" y="96"/>
                  </a:cubicBezTo>
                  <a:cubicBezTo>
                    <a:pt x="1302" y="563"/>
                    <a:pt x="1" y="2631"/>
                    <a:pt x="468" y="4699"/>
                  </a:cubicBezTo>
                  <a:cubicBezTo>
                    <a:pt x="871" y="6483"/>
                    <a:pt x="2440" y="7696"/>
                    <a:pt x="4191" y="7696"/>
                  </a:cubicBezTo>
                  <a:cubicBezTo>
                    <a:pt x="4470" y="7696"/>
                    <a:pt x="4754" y="7665"/>
                    <a:pt x="5038" y="7601"/>
                  </a:cubicBezTo>
                  <a:cubicBezTo>
                    <a:pt x="7106" y="7134"/>
                    <a:pt x="8407" y="5066"/>
                    <a:pt x="7940" y="2998"/>
                  </a:cubicBezTo>
                  <a:cubicBezTo>
                    <a:pt x="7537" y="1214"/>
                    <a:pt x="5968" y="1"/>
                    <a:pt x="42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2537825" y="1413125"/>
              <a:ext cx="115100" cy="114275"/>
            </a:xfrm>
            <a:custGeom>
              <a:rect b="b" l="l" r="r" t="t"/>
              <a:pathLst>
                <a:path extrusionOk="0" h="4571" w="4604">
                  <a:moveTo>
                    <a:pt x="2302" y="0"/>
                  </a:moveTo>
                  <a:cubicBezTo>
                    <a:pt x="1001" y="0"/>
                    <a:pt x="0" y="1001"/>
                    <a:pt x="0" y="2302"/>
                  </a:cubicBezTo>
                  <a:cubicBezTo>
                    <a:pt x="0" y="3536"/>
                    <a:pt x="1001" y="4570"/>
                    <a:pt x="2302" y="4570"/>
                  </a:cubicBezTo>
                  <a:cubicBezTo>
                    <a:pt x="3603" y="4570"/>
                    <a:pt x="4603" y="3570"/>
                    <a:pt x="4603" y="2302"/>
                  </a:cubicBezTo>
                  <a:cubicBezTo>
                    <a:pt x="4603" y="1034"/>
                    <a:pt x="3603" y="0"/>
                    <a:pt x="2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4"/>
            <p:cNvSpPr/>
            <p:nvPr/>
          </p:nvSpPr>
          <p:spPr>
            <a:xfrm>
              <a:off x="2553650" y="1428975"/>
              <a:ext cx="83425" cy="83400"/>
            </a:xfrm>
            <a:custGeom>
              <a:rect b="b" l="l" r="r" t="t"/>
              <a:pathLst>
                <a:path extrusionOk="0" h="3336" w="3337">
                  <a:moveTo>
                    <a:pt x="1669" y="0"/>
                  </a:moveTo>
                  <a:cubicBezTo>
                    <a:pt x="768" y="0"/>
                    <a:pt x="1" y="734"/>
                    <a:pt x="1" y="1668"/>
                  </a:cubicBezTo>
                  <a:cubicBezTo>
                    <a:pt x="1" y="2569"/>
                    <a:pt x="768" y="3336"/>
                    <a:pt x="1669" y="3336"/>
                  </a:cubicBezTo>
                  <a:cubicBezTo>
                    <a:pt x="2603" y="3336"/>
                    <a:pt x="3337" y="2569"/>
                    <a:pt x="3337" y="1668"/>
                  </a:cubicBezTo>
                  <a:cubicBezTo>
                    <a:pt x="3337" y="734"/>
                    <a:pt x="2603" y="0"/>
                    <a:pt x="16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4"/>
            <p:cNvSpPr/>
            <p:nvPr/>
          </p:nvSpPr>
          <p:spPr>
            <a:xfrm>
              <a:off x="2587850" y="1438975"/>
              <a:ext cx="15050" cy="15025"/>
            </a:xfrm>
            <a:custGeom>
              <a:rect b="b" l="l" r="r" t="t"/>
              <a:pathLst>
                <a:path extrusionOk="0" h="601" w="602">
                  <a:moveTo>
                    <a:pt x="301" y="0"/>
                  </a:moveTo>
                  <a:cubicBezTo>
                    <a:pt x="134" y="0"/>
                    <a:pt x="1" y="134"/>
                    <a:pt x="1" y="301"/>
                  </a:cubicBezTo>
                  <a:cubicBezTo>
                    <a:pt x="1" y="467"/>
                    <a:pt x="134" y="601"/>
                    <a:pt x="301" y="601"/>
                  </a:cubicBezTo>
                  <a:cubicBezTo>
                    <a:pt x="468" y="601"/>
                    <a:pt x="601" y="467"/>
                    <a:pt x="601" y="301"/>
                  </a:cubicBezTo>
                  <a:cubicBezTo>
                    <a:pt x="601" y="134"/>
                    <a:pt x="468" y="0"/>
                    <a:pt x="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4"/>
            <p:cNvSpPr/>
            <p:nvPr/>
          </p:nvSpPr>
          <p:spPr>
            <a:xfrm>
              <a:off x="2572850" y="1444700"/>
              <a:ext cx="14200" cy="13600"/>
            </a:xfrm>
            <a:custGeom>
              <a:rect b="b" l="l" r="r" t="t"/>
              <a:pathLst>
                <a:path extrusionOk="0" h="544" w="568">
                  <a:moveTo>
                    <a:pt x="298" y="0"/>
                  </a:moveTo>
                  <a:cubicBezTo>
                    <a:pt x="231" y="0"/>
                    <a:pt x="162" y="25"/>
                    <a:pt x="100" y="72"/>
                  </a:cubicBezTo>
                  <a:cubicBezTo>
                    <a:pt x="0" y="138"/>
                    <a:pt x="0" y="305"/>
                    <a:pt x="67" y="439"/>
                  </a:cubicBezTo>
                  <a:cubicBezTo>
                    <a:pt x="121" y="510"/>
                    <a:pt x="193" y="543"/>
                    <a:pt x="265" y="543"/>
                  </a:cubicBezTo>
                  <a:cubicBezTo>
                    <a:pt x="327" y="543"/>
                    <a:pt x="387" y="518"/>
                    <a:pt x="434" y="472"/>
                  </a:cubicBezTo>
                  <a:cubicBezTo>
                    <a:pt x="567" y="405"/>
                    <a:pt x="567" y="238"/>
                    <a:pt x="501" y="105"/>
                  </a:cubicBezTo>
                  <a:cubicBezTo>
                    <a:pt x="447" y="33"/>
                    <a:pt x="374" y="0"/>
                    <a:pt x="2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4"/>
            <p:cNvSpPr/>
            <p:nvPr/>
          </p:nvSpPr>
          <p:spPr>
            <a:xfrm>
              <a:off x="2562825" y="1459700"/>
              <a:ext cx="15875" cy="13925"/>
            </a:xfrm>
            <a:custGeom>
              <a:rect b="b" l="l" r="r" t="t"/>
              <a:pathLst>
                <a:path extrusionOk="0" h="557" w="635">
                  <a:moveTo>
                    <a:pt x="340" y="0"/>
                  </a:moveTo>
                  <a:cubicBezTo>
                    <a:pt x="180" y="0"/>
                    <a:pt x="94" y="116"/>
                    <a:pt x="34" y="205"/>
                  </a:cubicBezTo>
                  <a:cubicBezTo>
                    <a:pt x="1" y="372"/>
                    <a:pt x="134" y="506"/>
                    <a:pt x="268" y="539"/>
                  </a:cubicBezTo>
                  <a:cubicBezTo>
                    <a:pt x="298" y="551"/>
                    <a:pt x="327" y="557"/>
                    <a:pt x="353" y="557"/>
                  </a:cubicBezTo>
                  <a:cubicBezTo>
                    <a:pt x="470" y="557"/>
                    <a:pt x="547" y="448"/>
                    <a:pt x="601" y="339"/>
                  </a:cubicBezTo>
                  <a:cubicBezTo>
                    <a:pt x="635" y="172"/>
                    <a:pt x="501" y="5"/>
                    <a:pt x="401" y="5"/>
                  </a:cubicBezTo>
                  <a:cubicBezTo>
                    <a:pt x="380" y="2"/>
                    <a:pt x="360" y="0"/>
                    <a:pt x="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4"/>
            <p:cNvSpPr/>
            <p:nvPr/>
          </p:nvSpPr>
          <p:spPr>
            <a:xfrm>
              <a:off x="2566175" y="1476175"/>
              <a:ext cx="15875" cy="12850"/>
            </a:xfrm>
            <a:custGeom>
              <a:rect b="b" l="l" r="r" t="t"/>
              <a:pathLst>
                <a:path extrusionOk="0" h="514" w="635">
                  <a:moveTo>
                    <a:pt x="271" y="1"/>
                  </a:moveTo>
                  <a:cubicBezTo>
                    <a:pt x="236" y="1"/>
                    <a:pt x="200" y="5"/>
                    <a:pt x="167" y="13"/>
                  </a:cubicBezTo>
                  <a:cubicBezTo>
                    <a:pt x="34" y="114"/>
                    <a:pt x="0" y="280"/>
                    <a:pt x="100" y="380"/>
                  </a:cubicBezTo>
                  <a:cubicBezTo>
                    <a:pt x="145" y="469"/>
                    <a:pt x="234" y="514"/>
                    <a:pt x="328" y="514"/>
                  </a:cubicBezTo>
                  <a:cubicBezTo>
                    <a:pt x="375" y="514"/>
                    <a:pt x="423" y="503"/>
                    <a:pt x="467" y="480"/>
                  </a:cubicBezTo>
                  <a:cubicBezTo>
                    <a:pt x="601" y="380"/>
                    <a:pt x="634" y="214"/>
                    <a:pt x="534" y="114"/>
                  </a:cubicBezTo>
                  <a:cubicBezTo>
                    <a:pt x="484" y="38"/>
                    <a:pt x="378"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4"/>
            <p:cNvSpPr/>
            <p:nvPr/>
          </p:nvSpPr>
          <p:spPr>
            <a:xfrm>
              <a:off x="2579525" y="1486800"/>
              <a:ext cx="15025" cy="13250"/>
            </a:xfrm>
            <a:custGeom>
              <a:rect b="b" l="l" r="r" t="t"/>
              <a:pathLst>
                <a:path extrusionOk="0" h="530" w="601">
                  <a:moveTo>
                    <a:pt x="310" y="1"/>
                  </a:moveTo>
                  <a:cubicBezTo>
                    <a:pt x="200" y="1"/>
                    <a:pt x="93" y="85"/>
                    <a:pt x="67" y="189"/>
                  </a:cubicBezTo>
                  <a:cubicBezTo>
                    <a:pt x="0" y="289"/>
                    <a:pt x="100" y="456"/>
                    <a:pt x="234" y="522"/>
                  </a:cubicBezTo>
                  <a:cubicBezTo>
                    <a:pt x="247" y="527"/>
                    <a:pt x="262" y="529"/>
                    <a:pt x="277" y="529"/>
                  </a:cubicBezTo>
                  <a:cubicBezTo>
                    <a:pt x="376" y="529"/>
                    <a:pt x="509" y="442"/>
                    <a:pt x="567" y="356"/>
                  </a:cubicBezTo>
                  <a:cubicBezTo>
                    <a:pt x="600" y="222"/>
                    <a:pt x="500" y="55"/>
                    <a:pt x="400" y="22"/>
                  </a:cubicBezTo>
                  <a:cubicBezTo>
                    <a:pt x="371" y="7"/>
                    <a:pt x="340"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4"/>
            <p:cNvSpPr/>
            <p:nvPr/>
          </p:nvSpPr>
          <p:spPr>
            <a:xfrm>
              <a:off x="2596200" y="1487950"/>
              <a:ext cx="15025" cy="12975"/>
            </a:xfrm>
            <a:custGeom>
              <a:rect b="b" l="l" r="r" t="t"/>
              <a:pathLst>
                <a:path extrusionOk="0" h="519" w="601">
                  <a:moveTo>
                    <a:pt x="290" y="1"/>
                  </a:moveTo>
                  <a:cubicBezTo>
                    <a:pt x="270" y="1"/>
                    <a:pt x="251" y="4"/>
                    <a:pt x="234" y="9"/>
                  </a:cubicBezTo>
                  <a:cubicBezTo>
                    <a:pt x="100" y="43"/>
                    <a:pt x="0" y="176"/>
                    <a:pt x="67" y="343"/>
                  </a:cubicBezTo>
                  <a:cubicBezTo>
                    <a:pt x="95" y="454"/>
                    <a:pt x="214" y="518"/>
                    <a:pt x="330" y="518"/>
                  </a:cubicBezTo>
                  <a:cubicBezTo>
                    <a:pt x="354" y="518"/>
                    <a:pt x="378" y="516"/>
                    <a:pt x="400" y="510"/>
                  </a:cubicBezTo>
                  <a:cubicBezTo>
                    <a:pt x="501" y="476"/>
                    <a:pt x="601" y="310"/>
                    <a:pt x="567" y="176"/>
                  </a:cubicBezTo>
                  <a:cubicBezTo>
                    <a:pt x="512" y="66"/>
                    <a:pt x="388" y="1"/>
                    <a:pt x="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4"/>
            <p:cNvSpPr/>
            <p:nvPr/>
          </p:nvSpPr>
          <p:spPr>
            <a:xfrm>
              <a:off x="2608700" y="1476500"/>
              <a:ext cx="15875" cy="13775"/>
            </a:xfrm>
            <a:custGeom>
              <a:rect b="b" l="l" r="r" t="t"/>
              <a:pathLst>
                <a:path extrusionOk="0" h="551" w="635">
                  <a:moveTo>
                    <a:pt x="328" y="0"/>
                  </a:moveTo>
                  <a:cubicBezTo>
                    <a:pt x="234" y="0"/>
                    <a:pt x="145" y="45"/>
                    <a:pt x="101" y="134"/>
                  </a:cubicBezTo>
                  <a:cubicBezTo>
                    <a:pt x="1" y="267"/>
                    <a:pt x="34" y="434"/>
                    <a:pt x="167" y="501"/>
                  </a:cubicBezTo>
                  <a:cubicBezTo>
                    <a:pt x="214" y="536"/>
                    <a:pt x="264" y="550"/>
                    <a:pt x="315" y="550"/>
                  </a:cubicBezTo>
                  <a:cubicBezTo>
                    <a:pt x="409" y="550"/>
                    <a:pt x="502" y="499"/>
                    <a:pt x="568" y="434"/>
                  </a:cubicBezTo>
                  <a:cubicBezTo>
                    <a:pt x="634" y="301"/>
                    <a:pt x="601" y="134"/>
                    <a:pt x="468" y="34"/>
                  </a:cubicBezTo>
                  <a:cubicBezTo>
                    <a:pt x="423" y="12"/>
                    <a:pt x="375"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4"/>
            <p:cNvSpPr/>
            <p:nvPr/>
          </p:nvSpPr>
          <p:spPr>
            <a:xfrm>
              <a:off x="2611200" y="1459600"/>
              <a:ext cx="15050" cy="13600"/>
            </a:xfrm>
            <a:custGeom>
              <a:rect b="b" l="l" r="r" t="t"/>
              <a:pathLst>
                <a:path extrusionOk="0" h="544" w="602">
                  <a:moveTo>
                    <a:pt x="314" y="1"/>
                  </a:moveTo>
                  <a:cubicBezTo>
                    <a:pt x="289" y="1"/>
                    <a:pt x="262" y="4"/>
                    <a:pt x="234" y="9"/>
                  </a:cubicBezTo>
                  <a:cubicBezTo>
                    <a:pt x="67" y="43"/>
                    <a:pt x="1" y="176"/>
                    <a:pt x="34" y="343"/>
                  </a:cubicBezTo>
                  <a:cubicBezTo>
                    <a:pt x="67" y="476"/>
                    <a:pt x="234" y="543"/>
                    <a:pt x="368" y="543"/>
                  </a:cubicBezTo>
                  <a:cubicBezTo>
                    <a:pt x="534" y="510"/>
                    <a:pt x="601" y="376"/>
                    <a:pt x="568" y="209"/>
                  </a:cubicBezTo>
                  <a:cubicBezTo>
                    <a:pt x="540" y="70"/>
                    <a:pt x="443" y="1"/>
                    <a:pt x="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4"/>
            <p:cNvSpPr/>
            <p:nvPr/>
          </p:nvSpPr>
          <p:spPr>
            <a:xfrm>
              <a:off x="2603700" y="1444700"/>
              <a:ext cx="15025" cy="13925"/>
            </a:xfrm>
            <a:custGeom>
              <a:rect b="b" l="l" r="r" t="t"/>
              <a:pathLst>
                <a:path extrusionOk="0" h="557" w="601">
                  <a:moveTo>
                    <a:pt x="273" y="0"/>
                  </a:moveTo>
                  <a:cubicBezTo>
                    <a:pt x="201" y="0"/>
                    <a:pt x="136" y="33"/>
                    <a:pt x="100" y="105"/>
                  </a:cubicBezTo>
                  <a:cubicBezTo>
                    <a:pt x="0" y="238"/>
                    <a:pt x="0" y="405"/>
                    <a:pt x="134" y="472"/>
                  </a:cubicBezTo>
                  <a:cubicBezTo>
                    <a:pt x="178" y="530"/>
                    <a:pt x="241" y="557"/>
                    <a:pt x="303" y="557"/>
                  </a:cubicBezTo>
                  <a:cubicBezTo>
                    <a:pt x="384" y="557"/>
                    <a:pt x="463" y="513"/>
                    <a:pt x="501" y="439"/>
                  </a:cubicBezTo>
                  <a:cubicBezTo>
                    <a:pt x="601" y="305"/>
                    <a:pt x="601" y="138"/>
                    <a:pt x="467" y="72"/>
                  </a:cubicBezTo>
                  <a:cubicBezTo>
                    <a:pt x="405" y="25"/>
                    <a:pt x="336"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p:cNvSpPr/>
            <p:nvPr/>
          </p:nvSpPr>
          <p:spPr>
            <a:xfrm>
              <a:off x="3186625" y="1279700"/>
              <a:ext cx="376950" cy="381125"/>
            </a:xfrm>
            <a:custGeom>
              <a:rect b="b" l="l" r="r" t="t"/>
              <a:pathLst>
                <a:path extrusionOk="0" h="15245" w="15078">
                  <a:moveTo>
                    <a:pt x="7172" y="0"/>
                  </a:moveTo>
                  <a:cubicBezTo>
                    <a:pt x="7038" y="0"/>
                    <a:pt x="6938" y="34"/>
                    <a:pt x="6872" y="167"/>
                  </a:cubicBezTo>
                  <a:lnTo>
                    <a:pt x="6538" y="667"/>
                  </a:lnTo>
                  <a:cubicBezTo>
                    <a:pt x="6505" y="734"/>
                    <a:pt x="6405" y="801"/>
                    <a:pt x="6338" y="801"/>
                  </a:cubicBezTo>
                  <a:cubicBezTo>
                    <a:pt x="6238" y="801"/>
                    <a:pt x="6171" y="801"/>
                    <a:pt x="6071" y="734"/>
                  </a:cubicBezTo>
                  <a:lnTo>
                    <a:pt x="5571" y="367"/>
                  </a:lnTo>
                  <a:cubicBezTo>
                    <a:pt x="5532" y="328"/>
                    <a:pt x="5470" y="312"/>
                    <a:pt x="5398" y="312"/>
                  </a:cubicBezTo>
                  <a:cubicBezTo>
                    <a:pt x="5348" y="312"/>
                    <a:pt x="5292" y="320"/>
                    <a:pt x="5237" y="334"/>
                  </a:cubicBezTo>
                  <a:lnTo>
                    <a:pt x="4570" y="567"/>
                  </a:lnTo>
                  <a:cubicBezTo>
                    <a:pt x="4437" y="634"/>
                    <a:pt x="4403" y="701"/>
                    <a:pt x="4370" y="834"/>
                  </a:cubicBezTo>
                  <a:lnTo>
                    <a:pt x="4236" y="1401"/>
                  </a:lnTo>
                  <a:cubicBezTo>
                    <a:pt x="4203" y="1501"/>
                    <a:pt x="4170" y="1568"/>
                    <a:pt x="4070" y="1635"/>
                  </a:cubicBezTo>
                  <a:cubicBezTo>
                    <a:pt x="4003" y="1668"/>
                    <a:pt x="3903" y="1668"/>
                    <a:pt x="3836" y="1668"/>
                  </a:cubicBezTo>
                  <a:lnTo>
                    <a:pt x="3236" y="1501"/>
                  </a:lnTo>
                  <a:cubicBezTo>
                    <a:pt x="3200" y="1492"/>
                    <a:pt x="3169" y="1488"/>
                    <a:pt x="3141" y="1488"/>
                  </a:cubicBezTo>
                  <a:cubicBezTo>
                    <a:pt x="3064" y="1488"/>
                    <a:pt x="3009" y="1519"/>
                    <a:pt x="2935" y="1568"/>
                  </a:cubicBezTo>
                  <a:lnTo>
                    <a:pt x="2402" y="2035"/>
                  </a:lnTo>
                  <a:cubicBezTo>
                    <a:pt x="2335" y="2135"/>
                    <a:pt x="2268" y="2202"/>
                    <a:pt x="2268" y="2335"/>
                  </a:cubicBezTo>
                  <a:lnTo>
                    <a:pt x="2368" y="2902"/>
                  </a:lnTo>
                  <a:cubicBezTo>
                    <a:pt x="2368" y="3002"/>
                    <a:pt x="2368" y="3069"/>
                    <a:pt x="2268" y="3169"/>
                  </a:cubicBezTo>
                  <a:cubicBezTo>
                    <a:pt x="2235" y="3236"/>
                    <a:pt x="2168" y="3303"/>
                    <a:pt x="2035" y="3303"/>
                  </a:cubicBezTo>
                  <a:lnTo>
                    <a:pt x="1434" y="3336"/>
                  </a:lnTo>
                  <a:cubicBezTo>
                    <a:pt x="1334" y="3336"/>
                    <a:pt x="1234" y="3403"/>
                    <a:pt x="1201" y="3503"/>
                  </a:cubicBezTo>
                  <a:lnTo>
                    <a:pt x="834" y="4136"/>
                  </a:lnTo>
                  <a:cubicBezTo>
                    <a:pt x="767" y="4203"/>
                    <a:pt x="767" y="4337"/>
                    <a:pt x="834" y="4470"/>
                  </a:cubicBezTo>
                  <a:lnTo>
                    <a:pt x="1067" y="5004"/>
                  </a:lnTo>
                  <a:cubicBezTo>
                    <a:pt x="1101" y="5070"/>
                    <a:pt x="1101" y="5171"/>
                    <a:pt x="1067" y="5237"/>
                  </a:cubicBezTo>
                  <a:cubicBezTo>
                    <a:pt x="1034" y="5337"/>
                    <a:pt x="1001" y="5404"/>
                    <a:pt x="901" y="5471"/>
                  </a:cubicBezTo>
                  <a:lnTo>
                    <a:pt x="367" y="5704"/>
                  </a:lnTo>
                  <a:cubicBezTo>
                    <a:pt x="267" y="5738"/>
                    <a:pt x="200" y="5838"/>
                    <a:pt x="167" y="5938"/>
                  </a:cubicBezTo>
                  <a:lnTo>
                    <a:pt x="33" y="6672"/>
                  </a:lnTo>
                  <a:cubicBezTo>
                    <a:pt x="33" y="6772"/>
                    <a:pt x="33" y="6872"/>
                    <a:pt x="100" y="6972"/>
                  </a:cubicBezTo>
                  <a:lnTo>
                    <a:pt x="667" y="7472"/>
                  </a:lnTo>
                  <a:lnTo>
                    <a:pt x="667" y="7639"/>
                  </a:lnTo>
                  <a:lnTo>
                    <a:pt x="667" y="7806"/>
                  </a:lnTo>
                  <a:lnTo>
                    <a:pt x="100" y="8306"/>
                  </a:lnTo>
                  <a:cubicBezTo>
                    <a:pt x="33" y="8373"/>
                    <a:pt x="0" y="8506"/>
                    <a:pt x="33" y="8573"/>
                  </a:cubicBezTo>
                  <a:lnTo>
                    <a:pt x="167" y="9307"/>
                  </a:lnTo>
                  <a:cubicBezTo>
                    <a:pt x="167" y="9407"/>
                    <a:pt x="234" y="9507"/>
                    <a:pt x="367" y="9540"/>
                  </a:cubicBezTo>
                  <a:lnTo>
                    <a:pt x="901" y="9807"/>
                  </a:lnTo>
                  <a:cubicBezTo>
                    <a:pt x="1001" y="9841"/>
                    <a:pt x="1067" y="9907"/>
                    <a:pt x="1067" y="10007"/>
                  </a:cubicBezTo>
                  <a:cubicBezTo>
                    <a:pt x="1101" y="10074"/>
                    <a:pt x="1101" y="10174"/>
                    <a:pt x="1067" y="10241"/>
                  </a:cubicBezTo>
                  <a:lnTo>
                    <a:pt x="834" y="10808"/>
                  </a:lnTo>
                  <a:cubicBezTo>
                    <a:pt x="767" y="10875"/>
                    <a:pt x="767" y="11008"/>
                    <a:pt x="834" y="11141"/>
                  </a:cubicBezTo>
                  <a:lnTo>
                    <a:pt x="1201" y="11742"/>
                  </a:lnTo>
                  <a:cubicBezTo>
                    <a:pt x="1234" y="11842"/>
                    <a:pt x="1368" y="11909"/>
                    <a:pt x="1434" y="11909"/>
                  </a:cubicBezTo>
                  <a:lnTo>
                    <a:pt x="2035" y="11975"/>
                  </a:lnTo>
                  <a:cubicBezTo>
                    <a:pt x="2102" y="11975"/>
                    <a:pt x="2202" y="12009"/>
                    <a:pt x="2268" y="12075"/>
                  </a:cubicBezTo>
                  <a:cubicBezTo>
                    <a:pt x="2335" y="12176"/>
                    <a:pt x="2368" y="12242"/>
                    <a:pt x="2368" y="12342"/>
                  </a:cubicBezTo>
                  <a:lnTo>
                    <a:pt x="2268" y="12909"/>
                  </a:lnTo>
                  <a:cubicBezTo>
                    <a:pt x="2268" y="13043"/>
                    <a:pt x="2335" y="13143"/>
                    <a:pt x="2402" y="13210"/>
                  </a:cubicBezTo>
                  <a:lnTo>
                    <a:pt x="2935" y="13677"/>
                  </a:lnTo>
                  <a:cubicBezTo>
                    <a:pt x="3036" y="13743"/>
                    <a:pt x="3169" y="13743"/>
                    <a:pt x="3236" y="13743"/>
                  </a:cubicBezTo>
                  <a:lnTo>
                    <a:pt x="3836" y="13577"/>
                  </a:lnTo>
                  <a:cubicBezTo>
                    <a:pt x="3856" y="13567"/>
                    <a:pt x="3878" y="13563"/>
                    <a:pt x="3902" y="13563"/>
                  </a:cubicBezTo>
                  <a:cubicBezTo>
                    <a:pt x="3959" y="13563"/>
                    <a:pt x="4022" y="13586"/>
                    <a:pt x="4070" y="13610"/>
                  </a:cubicBezTo>
                  <a:cubicBezTo>
                    <a:pt x="4170" y="13677"/>
                    <a:pt x="4203" y="13743"/>
                    <a:pt x="4236" y="13843"/>
                  </a:cubicBezTo>
                  <a:lnTo>
                    <a:pt x="4370" y="14410"/>
                  </a:lnTo>
                  <a:cubicBezTo>
                    <a:pt x="4403" y="14544"/>
                    <a:pt x="4503" y="14611"/>
                    <a:pt x="4570" y="14677"/>
                  </a:cubicBezTo>
                  <a:lnTo>
                    <a:pt x="5237" y="14911"/>
                  </a:lnTo>
                  <a:cubicBezTo>
                    <a:pt x="5292" y="14925"/>
                    <a:pt x="5336" y="14933"/>
                    <a:pt x="5378" y="14933"/>
                  </a:cubicBezTo>
                  <a:cubicBezTo>
                    <a:pt x="5437" y="14933"/>
                    <a:pt x="5493" y="14917"/>
                    <a:pt x="5571" y="14877"/>
                  </a:cubicBezTo>
                  <a:lnTo>
                    <a:pt x="6071" y="14511"/>
                  </a:lnTo>
                  <a:cubicBezTo>
                    <a:pt x="6144" y="14462"/>
                    <a:pt x="6200" y="14431"/>
                    <a:pt x="6263" y="14431"/>
                  </a:cubicBezTo>
                  <a:cubicBezTo>
                    <a:pt x="6287" y="14431"/>
                    <a:pt x="6311" y="14435"/>
                    <a:pt x="6338" y="14444"/>
                  </a:cubicBezTo>
                  <a:cubicBezTo>
                    <a:pt x="6405" y="14444"/>
                    <a:pt x="6505" y="14544"/>
                    <a:pt x="6538" y="14577"/>
                  </a:cubicBezTo>
                  <a:lnTo>
                    <a:pt x="6872" y="15078"/>
                  </a:lnTo>
                  <a:cubicBezTo>
                    <a:pt x="6905" y="15178"/>
                    <a:pt x="7038" y="15244"/>
                    <a:pt x="7172" y="15244"/>
                  </a:cubicBezTo>
                  <a:lnTo>
                    <a:pt x="7906" y="15244"/>
                  </a:lnTo>
                  <a:cubicBezTo>
                    <a:pt x="8039" y="15244"/>
                    <a:pt x="8106" y="15211"/>
                    <a:pt x="8206" y="15078"/>
                  </a:cubicBezTo>
                  <a:lnTo>
                    <a:pt x="8539" y="14577"/>
                  </a:lnTo>
                  <a:cubicBezTo>
                    <a:pt x="8573" y="14511"/>
                    <a:pt x="8673" y="14444"/>
                    <a:pt x="8740" y="14444"/>
                  </a:cubicBezTo>
                  <a:cubicBezTo>
                    <a:pt x="8840" y="14444"/>
                    <a:pt x="8906" y="14444"/>
                    <a:pt x="9006" y="14511"/>
                  </a:cubicBezTo>
                  <a:lnTo>
                    <a:pt x="9507" y="14877"/>
                  </a:lnTo>
                  <a:cubicBezTo>
                    <a:pt x="9546" y="14917"/>
                    <a:pt x="9608" y="14933"/>
                    <a:pt x="9679" y="14933"/>
                  </a:cubicBezTo>
                  <a:cubicBezTo>
                    <a:pt x="9730" y="14933"/>
                    <a:pt x="9785" y="14925"/>
                    <a:pt x="9840" y="14911"/>
                  </a:cubicBezTo>
                  <a:lnTo>
                    <a:pt x="10508" y="14677"/>
                  </a:lnTo>
                  <a:cubicBezTo>
                    <a:pt x="10608" y="14611"/>
                    <a:pt x="10674" y="14544"/>
                    <a:pt x="10708" y="14410"/>
                  </a:cubicBezTo>
                  <a:lnTo>
                    <a:pt x="10841" y="13843"/>
                  </a:lnTo>
                  <a:cubicBezTo>
                    <a:pt x="10874" y="13743"/>
                    <a:pt x="10908" y="13677"/>
                    <a:pt x="11008" y="13610"/>
                  </a:cubicBezTo>
                  <a:cubicBezTo>
                    <a:pt x="11075" y="13577"/>
                    <a:pt x="11175" y="13577"/>
                    <a:pt x="11241" y="13577"/>
                  </a:cubicBezTo>
                  <a:lnTo>
                    <a:pt x="11842" y="13743"/>
                  </a:lnTo>
                  <a:cubicBezTo>
                    <a:pt x="11869" y="13752"/>
                    <a:pt x="11895" y="13756"/>
                    <a:pt x="11922" y="13756"/>
                  </a:cubicBezTo>
                  <a:cubicBezTo>
                    <a:pt x="11993" y="13756"/>
                    <a:pt x="12060" y="13725"/>
                    <a:pt x="12109" y="13677"/>
                  </a:cubicBezTo>
                  <a:lnTo>
                    <a:pt x="12676" y="13210"/>
                  </a:lnTo>
                  <a:cubicBezTo>
                    <a:pt x="12742" y="13143"/>
                    <a:pt x="12776" y="13043"/>
                    <a:pt x="12776" y="12909"/>
                  </a:cubicBezTo>
                  <a:lnTo>
                    <a:pt x="12709" y="12342"/>
                  </a:lnTo>
                  <a:cubicBezTo>
                    <a:pt x="12709" y="12242"/>
                    <a:pt x="12709" y="12176"/>
                    <a:pt x="12776" y="12075"/>
                  </a:cubicBezTo>
                  <a:cubicBezTo>
                    <a:pt x="12843" y="12009"/>
                    <a:pt x="12909" y="11975"/>
                    <a:pt x="13043" y="11975"/>
                  </a:cubicBezTo>
                  <a:lnTo>
                    <a:pt x="13610" y="11909"/>
                  </a:lnTo>
                  <a:cubicBezTo>
                    <a:pt x="13743" y="11909"/>
                    <a:pt x="13843" y="11842"/>
                    <a:pt x="13877" y="11742"/>
                  </a:cubicBezTo>
                  <a:lnTo>
                    <a:pt x="14244" y="11141"/>
                  </a:lnTo>
                  <a:cubicBezTo>
                    <a:pt x="14277" y="11041"/>
                    <a:pt x="14277" y="10908"/>
                    <a:pt x="14244" y="10808"/>
                  </a:cubicBezTo>
                  <a:lnTo>
                    <a:pt x="14010" y="10241"/>
                  </a:lnTo>
                  <a:cubicBezTo>
                    <a:pt x="13943" y="10174"/>
                    <a:pt x="13943" y="10074"/>
                    <a:pt x="14010" y="10007"/>
                  </a:cubicBezTo>
                  <a:cubicBezTo>
                    <a:pt x="14043" y="9907"/>
                    <a:pt x="14077" y="9841"/>
                    <a:pt x="14177" y="9807"/>
                  </a:cubicBezTo>
                  <a:lnTo>
                    <a:pt x="14711" y="9540"/>
                  </a:lnTo>
                  <a:cubicBezTo>
                    <a:pt x="14777" y="9507"/>
                    <a:pt x="14877" y="9407"/>
                    <a:pt x="14911" y="9307"/>
                  </a:cubicBezTo>
                  <a:lnTo>
                    <a:pt x="15044" y="8573"/>
                  </a:lnTo>
                  <a:cubicBezTo>
                    <a:pt x="15044" y="8473"/>
                    <a:pt x="15044" y="8373"/>
                    <a:pt x="14977" y="8306"/>
                  </a:cubicBezTo>
                  <a:lnTo>
                    <a:pt x="14410" y="7806"/>
                  </a:lnTo>
                  <a:lnTo>
                    <a:pt x="14410" y="7639"/>
                  </a:lnTo>
                  <a:lnTo>
                    <a:pt x="14410" y="7472"/>
                  </a:lnTo>
                  <a:lnTo>
                    <a:pt x="14977" y="6972"/>
                  </a:lnTo>
                  <a:cubicBezTo>
                    <a:pt x="15044" y="6872"/>
                    <a:pt x="15077" y="6738"/>
                    <a:pt x="15044" y="6672"/>
                  </a:cubicBezTo>
                  <a:lnTo>
                    <a:pt x="14911" y="5938"/>
                  </a:lnTo>
                  <a:cubicBezTo>
                    <a:pt x="14911" y="5838"/>
                    <a:pt x="14844" y="5738"/>
                    <a:pt x="14711" y="5704"/>
                  </a:cubicBezTo>
                  <a:lnTo>
                    <a:pt x="14177" y="5471"/>
                  </a:lnTo>
                  <a:cubicBezTo>
                    <a:pt x="14077" y="5404"/>
                    <a:pt x="14010" y="5337"/>
                    <a:pt x="14010" y="5237"/>
                  </a:cubicBezTo>
                  <a:cubicBezTo>
                    <a:pt x="13943" y="5171"/>
                    <a:pt x="13943" y="5070"/>
                    <a:pt x="14010" y="5004"/>
                  </a:cubicBezTo>
                  <a:lnTo>
                    <a:pt x="14244" y="4470"/>
                  </a:lnTo>
                  <a:cubicBezTo>
                    <a:pt x="14277" y="4370"/>
                    <a:pt x="14277" y="4237"/>
                    <a:pt x="14244" y="4136"/>
                  </a:cubicBezTo>
                  <a:lnTo>
                    <a:pt x="13877" y="3503"/>
                  </a:lnTo>
                  <a:cubicBezTo>
                    <a:pt x="13843" y="3403"/>
                    <a:pt x="13710" y="3336"/>
                    <a:pt x="13610" y="3336"/>
                  </a:cubicBezTo>
                  <a:lnTo>
                    <a:pt x="13043" y="3303"/>
                  </a:lnTo>
                  <a:cubicBezTo>
                    <a:pt x="12943" y="3303"/>
                    <a:pt x="12876" y="3236"/>
                    <a:pt x="12776" y="3169"/>
                  </a:cubicBezTo>
                  <a:cubicBezTo>
                    <a:pt x="12742" y="3069"/>
                    <a:pt x="12709" y="3002"/>
                    <a:pt x="12709" y="2902"/>
                  </a:cubicBezTo>
                  <a:lnTo>
                    <a:pt x="12776" y="2335"/>
                  </a:lnTo>
                  <a:cubicBezTo>
                    <a:pt x="12776" y="2202"/>
                    <a:pt x="12742" y="2135"/>
                    <a:pt x="12676" y="2035"/>
                  </a:cubicBezTo>
                  <a:lnTo>
                    <a:pt x="12109" y="1568"/>
                  </a:lnTo>
                  <a:cubicBezTo>
                    <a:pt x="12042" y="1501"/>
                    <a:pt x="11909" y="1501"/>
                    <a:pt x="11842" y="1501"/>
                  </a:cubicBezTo>
                  <a:lnTo>
                    <a:pt x="11241" y="1668"/>
                  </a:lnTo>
                  <a:cubicBezTo>
                    <a:pt x="11222" y="1678"/>
                    <a:pt x="11199" y="1682"/>
                    <a:pt x="11176" y="1682"/>
                  </a:cubicBezTo>
                  <a:cubicBezTo>
                    <a:pt x="11119" y="1682"/>
                    <a:pt x="11055" y="1658"/>
                    <a:pt x="11008" y="1635"/>
                  </a:cubicBezTo>
                  <a:cubicBezTo>
                    <a:pt x="10908" y="1568"/>
                    <a:pt x="10874" y="1501"/>
                    <a:pt x="10841" y="1401"/>
                  </a:cubicBezTo>
                  <a:lnTo>
                    <a:pt x="10708" y="834"/>
                  </a:lnTo>
                  <a:cubicBezTo>
                    <a:pt x="10674" y="701"/>
                    <a:pt x="10574" y="634"/>
                    <a:pt x="10508" y="567"/>
                  </a:cubicBezTo>
                  <a:lnTo>
                    <a:pt x="9840" y="334"/>
                  </a:lnTo>
                  <a:cubicBezTo>
                    <a:pt x="9785" y="320"/>
                    <a:pt x="9736" y="312"/>
                    <a:pt x="9689" y="312"/>
                  </a:cubicBezTo>
                  <a:cubicBezTo>
                    <a:pt x="9624" y="312"/>
                    <a:pt x="9565" y="328"/>
                    <a:pt x="9507" y="367"/>
                  </a:cubicBezTo>
                  <a:lnTo>
                    <a:pt x="9006" y="734"/>
                  </a:lnTo>
                  <a:cubicBezTo>
                    <a:pt x="8933" y="783"/>
                    <a:pt x="8878" y="814"/>
                    <a:pt x="8814" y="814"/>
                  </a:cubicBezTo>
                  <a:cubicBezTo>
                    <a:pt x="8791" y="814"/>
                    <a:pt x="8766" y="810"/>
                    <a:pt x="8740" y="801"/>
                  </a:cubicBezTo>
                  <a:cubicBezTo>
                    <a:pt x="8673" y="801"/>
                    <a:pt x="8573" y="701"/>
                    <a:pt x="8539" y="667"/>
                  </a:cubicBezTo>
                  <a:lnTo>
                    <a:pt x="8206" y="167"/>
                  </a:lnTo>
                  <a:cubicBezTo>
                    <a:pt x="8173" y="67"/>
                    <a:pt x="8039" y="0"/>
                    <a:pt x="7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p:cNvSpPr/>
            <p:nvPr/>
          </p:nvSpPr>
          <p:spPr>
            <a:xfrm>
              <a:off x="3260825" y="1365075"/>
              <a:ext cx="226850" cy="210350"/>
            </a:xfrm>
            <a:custGeom>
              <a:rect b="b" l="l" r="r" t="t"/>
              <a:pathLst>
                <a:path extrusionOk="0" h="8414" w="9074">
                  <a:moveTo>
                    <a:pt x="4542" y="0"/>
                  </a:moveTo>
                  <a:cubicBezTo>
                    <a:pt x="4320" y="0"/>
                    <a:pt x="4096" y="18"/>
                    <a:pt x="3870" y="54"/>
                  </a:cubicBezTo>
                  <a:cubicBezTo>
                    <a:pt x="1569" y="421"/>
                    <a:pt x="1" y="2589"/>
                    <a:pt x="368" y="4891"/>
                  </a:cubicBezTo>
                  <a:cubicBezTo>
                    <a:pt x="699" y="6937"/>
                    <a:pt x="2496" y="8414"/>
                    <a:pt x="4534" y="8414"/>
                  </a:cubicBezTo>
                  <a:cubicBezTo>
                    <a:pt x="4755" y="8414"/>
                    <a:pt x="4979" y="8396"/>
                    <a:pt x="5205" y="8360"/>
                  </a:cubicBezTo>
                  <a:cubicBezTo>
                    <a:pt x="7506" y="7993"/>
                    <a:pt x="9074" y="5825"/>
                    <a:pt x="8674" y="3523"/>
                  </a:cubicBezTo>
                  <a:cubicBezTo>
                    <a:pt x="8343" y="1451"/>
                    <a:pt x="6552" y="0"/>
                    <a:pt x="4542" y="0"/>
                  </a:cubicBezTo>
                  <a:close/>
                </a:path>
              </a:pathLst>
            </a:custGeom>
            <a:solidFill>
              <a:srgbClr val="AEAC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4"/>
            <p:cNvSpPr/>
            <p:nvPr/>
          </p:nvSpPr>
          <p:spPr>
            <a:xfrm>
              <a:off x="3260825" y="1365075"/>
              <a:ext cx="226850" cy="210350"/>
            </a:xfrm>
            <a:custGeom>
              <a:rect b="b" l="l" r="r" t="t"/>
              <a:pathLst>
                <a:path extrusionOk="0" h="8414" w="9074">
                  <a:moveTo>
                    <a:pt x="4542" y="0"/>
                  </a:moveTo>
                  <a:cubicBezTo>
                    <a:pt x="4320" y="0"/>
                    <a:pt x="4096" y="18"/>
                    <a:pt x="3870" y="54"/>
                  </a:cubicBezTo>
                  <a:cubicBezTo>
                    <a:pt x="1569" y="421"/>
                    <a:pt x="1" y="2589"/>
                    <a:pt x="368" y="4891"/>
                  </a:cubicBezTo>
                  <a:cubicBezTo>
                    <a:pt x="699" y="6937"/>
                    <a:pt x="2496" y="8414"/>
                    <a:pt x="4534" y="8414"/>
                  </a:cubicBezTo>
                  <a:cubicBezTo>
                    <a:pt x="4755" y="8414"/>
                    <a:pt x="4979" y="8396"/>
                    <a:pt x="5205" y="8360"/>
                  </a:cubicBezTo>
                  <a:cubicBezTo>
                    <a:pt x="7506" y="7993"/>
                    <a:pt x="9074" y="5825"/>
                    <a:pt x="8674" y="3523"/>
                  </a:cubicBezTo>
                  <a:cubicBezTo>
                    <a:pt x="8343" y="1451"/>
                    <a:pt x="6552" y="0"/>
                    <a:pt x="45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4"/>
            <p:cNvSpPr/>
            <p:nvPr/>
          </p:nvSpPr>
          <p:spPr>
            <a:xfrm>
              <a:off x="3265000" y="1374250"/>
              <a:ext cx="217675" cy="192000"/>
            </a:xfrm>
            <a:custGeom>
              <a:rect b="b" l="l" r="r" t="t"/>
              <a:pathLst>
                <a:path extrusionOk="0" h="7680" w="8707">
                  <a:moveTo>
                    <a:pt x="4359" y="1"/>
                  </a:moveTo>
                  <a:cubicBezTo>
                    <a:pt x="2853" y="1"/>
                    <a:pt x="1407" y="892"/>
                    <a:pt x="801" y="2356"/>
                  </a:cubicBezTo>
                  <a:cubicBezTo>
                    <a:pt x="1" y="4324"/>
                    <a:pt x="901" y="6559"/>
                    <a:pt x="2869" y="7393"/>
                  </a:cubicBezTo>
                  <a:cubicBezTo>
                    <a:pt x="3348" y="7588"/>
                    <a:pt x="3843" y="7680"/>
                    <a:pt x="4329" y="7680"/>
                  </a:cubicBezTo>
                  <a:cubicBezTo>
                    <a:pt x="5840" y="7680"/>
                    <a:pt x="7267" y="6789"/>
                    <a:pt x="7873" y="5325"/>
                  </a:cubicBezTo>
                  <a:cubicBezTo>
                    <a:pt x="8707" y="3357"/>
                    <a:pt x="7773" y="1122"/>
                    <a:pt x="5805" y="288"/>
                  </a:cubicBezTo>
                  <a:cubicBezTo>
                    <a:pt x="5334" y="93"/>
                    <a:pt x="4844" y="1"/>
                    <a:pt x="43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4"/>
            <p:cNvSpPr/>
            <p:nvPr/>
          </p:nvSpPr>
          <p:spPr>
            <a:xfrm>
              <a:off x="3316700" y="1413125"/>
              <a:ext cx="115125" cy="114275"/>
            </a:xfrm>
            <a:custGeom>
              <a:rect b="b" l="l" r="r" t="t"/>
              <a:pathLst>
                <a:path extrusionOk="0" h="4571" w="4605">
                  <a:moveTo>
                    <a:pt x="2302" y="0"/>
                  </a:moveTo>
                  <a:cubicBezTo>
                    <a:pt x="1001" y="0"/>
                    <a:pt x="1" y="1001"/>
                    <a:pt x="1" y="2302"/>
                  </a:cubicBezTo>
                  <a:cubicBezTo>
                    <a:pt x="1" y="3536"/>
                    <a:pt x="1001" y="4570"/>
                    <a:pt x="2302" y="4570"/>
                  </a:cubicBezTo>
                  <a:cubicBezTo>
                    <a:pt x="3603" y="4570"/>
                    <a:pt x="4604" y="3570"/>
                    <a:pt x="4604" y="2302"/>
                  </a:cubicBezTo>
                  <a:cubicBezTo>
                    <a:pt x="4604" y="1034"/>
                    <a:pt x="3603" y="0"/>
                    <a:pt x="2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4"/>
            <p:cNvSpPr/>
            <p:nvPr/>
          </p:nvSpPr>
          <p:spPr>
            <a:xfrm>
              <a:off x="3331725" y="1428975"/>
              <a:ext cx="83400" cy="83400"/>
            </a:xfrm>
            <a:custGeom>
              <a:rect b="b" l="l" r="r" t="t"/>
              <a:pathLst>
                <a:path extrusionOk="0" h="3336" w="3336">
                  <a:moveTo>
                    <a:pt x="1668" y="0"/>
                  </a:moveTo>
                  <a:cubicBezTo>
                    <a:pt x="734" y="0"/>
                    <a:pt x="0" y="734"/>
                    <a:pt x="0" y="1668"/>
                  </a:cubicBezTo>
                  <a:cubicBezTo>
                    <a:pt x="0" y="2569"/>
                    <a:pt x="734" y="3336"/>
                    <a:pt x="1668" y="3336"/>
                  </a:cubicBezTo>
                  <a:cubicBezTo>
                    <a:pt x="2602" y="3336"/>
                    <a:pt x="3336" y="2569"/>
                    <a:pt x="3336" y="1668"/>
                  </a:cubicBezTo>
                  <a:cubicBezTo>
                    <a:pt x="3336" y="734"/>
                    <a:pt x="2569" y="0"/>
                    <a:pt x="1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4"/>
            <p:cNvSpPr/>
            <p:nvPr/>
          </p:nvSpPr>
          <p:spPr>
            <a:xfrm>
              <a:off x="3366750" y="1438975"/>
              <a:ext cx="14200" cy="15025"/>
            </a:xfrm>
            <a:custGeom>
              <a:rect b="b" l="l" r="r" t="t"/>
              <a:pathLst>
                <a:path extrusionOk="0" h="601" w="568">
                  <a:moveTo>
                    <a:pt x="300" y="0"/>
                  </a:moveTo>
                  <a:cubicBezTo>
                    <a:pt x="134" y="0"/>
                    <a:pt x="0" y="134"/>
                    <a:pt x="0" y="301"/>
                  </a:cubicBezTo>
                  <a:cubicBezTo>
                    <a:pt x="0" y="467"/>
                    <a:pt x="134" y="601"/>
                    <a:pt x="300" y="601"/>
                  </a:cubicBezTo>
                  <a:cubicBezTo>
                    <a:pt x="467" y="601"/>
                    <a:pt x="567" y="467"/>
                    <a:pt x="567" y="301"/>
                  </a:cubicBezTo>
                  <a:cubicBezTo>
                    <a:pt x="567" y="134"/>
                    <a:pt x="467" y="0"/>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4"/>
            <p:cNvSpPr/>
            <p:nvPr/>
          </p:nvSpPr>
          <p:spPr>
            <a:xfrm>
              <a:off x="3350900" y="1444700"/>
              <a:ext cx="15025" cy="13600"/>
            </a:xfrm>
            <a:custGeom>
              <a:rect b="b" l="l" r="r" t="t"/>
              <a:pathLst>
                <a:path extrusionOk="0" h="544" w="601">
                  <a:moveTo>
                    <a:pt x="328" y="0"/>
                  </a:moveTo>
                  <a:cubicBezTo>
                    <a:pt x="265" y="0"/>
                    <a:pt x="196" y="25"/>
                    <a:pt x="134" y="72"/>
                  </a:cubicBezTo>
                  <a:cubicBezTo>
                    <a:pt x="0" y="138"/>
                    <a:pt x="0" y="305"/>
                    <a:pt x="100" y="439"/>
                  </a:cubicBezTo>
                  <a:cubicBezTo>
                    <a:pt x="136" y="510"/>
                    <a:pt x="201" y="543"/>
                    <a:pt x="273" y="543"/>
                  </a:cubicBezTo>
                  <a:cubicBezTo>
                    <a:pt x="336" y="543"/>
                    <a:pt x="405" y="518"/>
                    <a:pt x="467" y="472"/>
                  </a:cubicBezTo>
                  <a:cubicBezTo>
                    <a:pt x="601" y="405"/>
                    <a:pt x="601" y="238"/>
                    <a:pt x="501" y="105"/>
                  </a:cubicBezTo>
                  <a:cubicBezTo>
                    <a:pt x="465" y="33"/>
                    <a:pt x="401"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4"/>
            <p:cNvSpPr/>
            <p:nvPr/>
          </p:nvSpPr>
          <p:spPr>
            <a:xfrm>
              <a:off x="3341725" y="1459700"/>
              <a:ext cx="15875" cy="13925"/>
            </a:xfrm>
            <a:custGeom>
              <a:rect b="b" l="l" r="r" t="t"/>
              <a:pathLst>
                <a:path extrusionOk="0" h="557" w="635">
                  <a:moveTo>
                    <a:pt x="316" y="0"/>
                  </a:moveTo>
                  <a:cubicBezTo>
                    <a:pt x="180" y="0"/>
                    <a:pt x="93" y="116"/>
                    <a:pt x="34" y="205"/>
                  </a:cubicBezTo>
                  <a:cubicBezTo>
                    <a:pt x="0" y="372"/>
                    <a:pt x="134" y="506"/>
                    <a:pt x="267" y="539"/>
                  </a:cubicBezTo>
                  <a:cubicBezTo>
                    <a:pt x="298" y="551"/>
                    <a:pt x="326" y="557"/>
                    <a:pt x="353" y="557"/>
                  </a:cubicBezTo>
                  <a:cubicBezTo>
                    <a:pt x="470" y="557"/>
                    <a:pt x="546" y="448"/>
                    <a:pt x="601" y="339"/>
                  </a:cubicBezTo>
                  <a:cubicBezTo>
                    <a:pt x="634" y="172"/>
                    <a:pt x="501" y="5"/>
                    <a:pt x="367" y="5"/>
                  </a:cubicBezTo>
                  <a:cubicBezTo>
                    <a:pt x="350" y="2"/>
                    <a:pt x="333" y="0"/>
                    <a:pt x="3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4"/>
            <p:cNvSpPr/>
            <p:nvPr/>
          </p:nvSpPr>
          <p:spPr>
            <a:xfrm>
              <a:off x="3345050" y="1476175"/>
              <a:ext cx="15875" cy="12850"/>
            </a:xfrm>
            <a:custGeom>
              <a:rect b="b" l="l" r="r" t="t"/>
              <a:pathLst>
                <a:path extrusionOk="0" h="514" w="635">
                  <a:moveTo>
                    <a:pt x="272" y="1"/>
                  </a:moveTo>
                  <a:cubicBezTo>
                    <a:pt x="236" y="1"/>
                    <a:pt x="201" y="5"/>
                    <a:pt x="168" y="13"/>
                  </a:cubicBezTo>
                  <a:cubicBezTo>
                    <a:pt x="34" y="114"/>
                    <a:pt x="1" y="280"/>
                    <a:pt x="68" y="380"/>
                  </a:cubicBezTo>
                  <a:cubicBezTo>
                    <a:pt x="134" y="469"/>
                    <a:pt x="231" y="514"/>
                    <a:pt x="327" y="514"/>
                  </a:cubicBezTo>
                  <a:cubicBezTo>
                    <a:pt x="375" y="514"/>
                    <a:pt x="423" y="503"/>
                    <a:pt x="468" y="480"/>
                  </a:cubicBezTo>
                  <a:cubicBezTo>
                    <a:pt x="568" y="380"/>
                    <a:pt x="635" y="214"/>
                    <a:pt x="535" y="114"/>
                  </a:cubicBezTo>
                  <a:cubicBezTo>
                    <a:pt x="485" y="38"/>
                    <a:pt x="378"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4"/>
            <p:cNvSpPr/>
            <p:nvPr/>
          </p:nvSpPr>
          <p:spPr>
            <a:xfrm>
              <a:off x="3358400" y="1486800"/>
              <a:ext cx="15050" cy="13250"/>
            </a:xfrm>
            <a:custGeom>
              <a:rect b="b" l="l" r="r" t="t"/>
              <a:pathLst>
                <a:path extrusionOk="0" h="530" w="602">
                  <a:moveTo>
                    <a:pt x="294" y="1"/>
                  </a:moveTo>
                  <a:cubicBezTo>
                    <a:pt x="199" y="1"/>
                    <a:pt x="86" y="85"/>
                    <a:pt x="34" y="189"/>
                  </a:cubicBezTo>
                  <a:cubicBezTo>
                    <a:pt x="1" y="289"/>
                    <a:pt x="101" y="456"/>
                    <a:pt x="201" y="522"/>
                  </a:cubicBezTo>
                  <a:cubicBezTo>
                    <a:pt x="219" y="527"/>
                    <a:pt x="237" y="529"/>
                    <a:pt x="256" y="529"/>
                  </a:cubicBezTo>
                  <a:cubicBezTo>
                    <a:pt x="376" y="529"/>
                    <a:pt x="505" y="442"/>
                    <a:pt x="534" y="356"/>
                  </a:cubicBezTo>
                  <a:cubicBezTo>
                    <a:pt x="601" y="222"/>
                    <a:pt x="501" y="55"/>
                    <a:pt x="368" y="22"/>
                  </a:cubicBezTo>
                  <a:cubicBezTo>
                    <a:pt x="346" y="7"/>
                    <a:pt x="320"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3375075" y="1487950"/>
              <a:ext cx="15050" cy="12975"/>
            </a:xfrm>
            <a:custGeom>
              <a:rect b="b" l="l" r="r" t="t"/>
              <a:pathLst>
                <a:path extrusionOk="0" h="519" w="602">
                  <a:moveTo>
                    <a:pt x="272" y="1"/>
                  </a:moveTo>
                  <a:cubicBezTo>
                    <a:pt x="248" y="1"/>
                    <a:pt x="224" y="4"/>
                    <a:pt x="201" y="9"/>
                  </a:cubicBezTo>
                  <a:cubicBezTo>
                    <a:pt x="34" y="43"/>
                    <a:pt x="1" y="176"/>
                    <a:pt x="34" y="343"/>
                  </a:cubicBezTo>
                  <a:cubicBezTo>
                    <a:pt x="89" y="454"/>
                    <a:pt x="213" y="518"/>
                    <a:pt x="311" y="518"/>
                  </a:cubicBezTo>
                  <a:cubicBezTo>
                    <a:pt x="331" y="518"/>
                    <a:pt x="351" y="516"/>
                    <a:pt x="368" y="510"/>
                  </a:cubicBezTo>
                  <a:cubicBezTo>
                    <a:pt x="501" y="476"/>
                    <a:pt x="601" y="310"/>
                    <a:pt x="534" y="176"/>
                  </a:cubicBezTo>
                  <a:cubicBezTo>
                    <a:pt x="507" y="66"/>
                    <a:pt x="388"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4"/>
            <p:cNvSpPr/>
            <p:nvPr/>
          </p:nvSpPr>
          <p:spPr>
            <a:xfrm>
              <a:off x="3387600" y="1476500"/>
              <a:ext cx="15850" cy="13775"/>
            </a:xfrm>
            <a:custGeom>
              <a:rect b="b" l="l" r="r" t="t"/>
              <a:pathLst>
                <a:path extrusionOk="0" h="551" w="634">
                  <a:moveTo>
                    <a:pt x="328" y="0"/>
                  </a:moveTo>
                  <a:cubicBezTo>
                    <a:pt x="234" y="0"/>
                    <a:pt x="145" y="45"/>
                    <a:pt x="100" y="134"/>
                  </a:cubicBezTo>
                  <a:cubicBezTo>
                    <a:pt x="0" y="267"/>
                    <a:pt x="33" y="434"/>
                    <a:pt x="167" y="501"/>
                  </a:cubicBezTo>
                  <a:cubicBezTo>
                    <a:pt x="213" y="536"/>
                    <a:pt x="264" y="550"/>
                    <a:pt x="313" y="550"/>
                  </a:cubicBezTo>
                  <a:cubicBezTo>
                    <a:pt x="404" y="550"/>
                    <a:pt x="490" y="499"/>
                    <a:pt x="534" y="434"/>
                  </a:cubicBezTo>
                  <a:cubicBezTo>
                    <a:pt x="634" y="301"/>
                    <a:pt x="601" y="134"/>
                    <a:pt x="467" y="34"/>
                  </a:cubicBezTo>
                  <a:cubicBezTo>
                    <a:pt x="423" y="12"/>
                    <a:pt x="374" y="0"/>
                    <a:pt x="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4"/>
            <p:cNvSpPr/>
            <p:nvPr/>
          </p:nvSpPr>
          <p:spPr>
            <a:xfrm>
              <a:off x="3390100" y="1459600"/>
              <a:ext cx="15025" cy="13600"/>
            </a:xfrm>
            <a:custGeom>
              <a:rect b="b" l="l" r="r" t="t"/>
              <a:pathLst>
                <a:path extrusionOk="0" h="544" w="601">
                  <a:moveTo>
                    <a:pt x="314" y="1"/>
                  </a:moveTo>
                  <a:cubicBezTo>
                    <a:pt x="288" y="1"/>
                    <a:pt x="261" y="4"/>
                    <a:pt x="234" y="9"/>
                  </a:cubicBezTo>
                  <a:cubicBezTo>
                    <a:pt x="67" y="43"/>
                    <a:pt x="0" y="176"/>
                    <a:pt x="34" y="343"/>
                  </a:cubicBezTo>
                  <a:cubicBezTo>
                    <a:pt x="67" y="476"/>
                    <a:pt x="234" y="543"/>
                    <a:pt x="367" y="543"/>
                  </a:cubicBezTo>
                  <a:cubicBezTo>
                    <a:pt x="534" y="510"/>
                    <a:pt x="601" y="376"/>
                    <a:pt x="567" y="209"/>
                  </a:cubicBezTo>
                  <a:cubicBezTo>
                    <a:pt x="539" y="70"/>
                    <a:pt x="442" y="1"/>
                    <a:pt x="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4"/>
            <p:cNvSpPr/>
            <p:nvPr/>
          </p:nvSpPr>
          <p:spPr>
            <a:xfrm>
              <a:off x="3382575" y="1444700"/>
              <a:ext cx="14225" cy="13925"/>
            </a:xfrm>
            <a:custGeom>
              <a:rect b="b" l="l" r="r" t="t"/>
              <a:pathLst>
                <a:path extrusionOk="0" h="557" w="569">
                  <a:moveTo>
                    <a:pt x="271" y="0"/>
                  </a:moveTo>
                  <a:cubicBezTo>
                    <a:pt x="194" y="0"/>
                    <a:pt x="121" y="33"/>
                    <a:pt x="68" y="105"/>
                  </a:cubicBezTo>
                  <a:cubicBezTo>
                    <a:pt x="1" y="238"/>
                    <a:pt x="1" y="405"/>
                    <a:pt x="134" y="472"/>
                  </a:cubicBezTo>
                  <a:cubicBezTo>
                    <a:pt x="178" y="530"/>
                    <a:pt x="235" y="557"/>
                    <a:pt x="293" y="557"/>
                  </a:cubicBezTo>
                  <a:cubicBezTo>
                    <a:pt x="368" y="557"/>
                    <a:pt x="445" y="513"/>
                    <a:pt x="501" y="439"/>
                  </a:cubicBezTo>
                  <a:cubicBezTo>
                    <a:pt x="568" y="305"/>
                    <a:pt x="568" y="138"/>
                    <a:pt x="468" y="72"/>
                  </a:cubicBezTo>
                  <a:cubicBezTo>
                    <a:pt x="406" y="25"/>
                    <a:pt x="337" y="0"/>
                    <a:pt x="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4"/>
            <p:cNvSpPr/>
            <p:nvPr/>
          </p:nvSpPr>
          <p:spPr>
            <a:xfrm>
              <a:off x="2958950" y="1097900"/>
              <a:ext cx="384475" cy="76750"/>
            </a:xfrm>
            <a:custGeom>
              <a:rect b="b" l="l" r="r" t="t"/>
              <a:pathLst>
                <a:path extrusionOk="0" h="3070" w="15379">
                  <a:moveTo>
                    <a:pt x="1" y="0"/>
                  </a:moveTo>
                  <a:cubicBezTo>
                    <a:pt x="1" y="567"/>
                    <a:pt x="468" y="1001"/>
                    <a:pt x="1001" y="1001"/>
                  </a:cubicBezTo>
                  <a:lnTo>
                    <a:pt x="11075" y="1001"/>
                  </a:lnTo>
                  <a:cubicBezTo>
                    <a:pt x="11742" y="1001"/>
                    <a:pt x="12343" y="1401"/>
                    <a:pt x="12610" y="1968"/>
                  </a:cubicBezTo>
                  <a:cubicBezTo>
                    <a:pt x="12776" y="2402"/>
                    <a:pt x="12743" y="2736"/>
                    <a:pt x="12643" y="3069"/>
                  </a:cubicBezTo>
                  <a:lnTo>
                    <a:pt x="13777" y="3069"/>
                  </a:lnTo>
                  <a:cubicBezTo>
                    <a:pt x="14678" y="3069"/>
                    <a:pt x="15378" y="2269"/>
                    <a:pt x="15311" y="1335"/>
                  </a:cubicBezTo>
                  <a:cubicBezTo>
                    <a:pt x="15245" y="634"/>
                    <a:pt x="14511" y="0"/>
                    <a:pt x="13677" y="0"/>
                  </a:cubicBezTo>
                  <a:close/>
                </a:path>
              </a:pathLst>
            </a:custGeom>
            <a:solidFill>
              <a:srgbClr val="FFFFFF">
                <a:alpha val="25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p:nvPr/>
          </p:nvSpPr>
          <p:spPr>
            <a:xfrm>
              <a:off x="2935600" y="999500"/>
              <a:ext cx="759725" cy="51725"/>
            </a:xfrm>
            <a:custGeom>
              <a:rect b="b" l="l" r="r" t="t"/>
              <a:pathLst>
                <a:path extrusionOk="0" h="2069" w="30389">
                  <a:moveTo>
                    <a:pt x="5371" y="0"/>
                  </a:moveTo>
                  <a:cubicBezTo>
                    <a:pt x="5071" y="0"/>
                    <a:pt x="4771" y="33"/>
                    <a:pt x="4504" y="167"/>
                  </a:cubicBezTo>
                  <a:lnTo>
                    <a:pt x="1" y="2068"/>
                  </a:lnTo>
                  <a:lnTo>
                    <a:pt x="30389" y="2068"/>
                  </a:lnTo>
                  <a:lnTo>
                    <a:pt x="23551" y="67"/>
                  </a:lnTo>
                  <a:cubicBezTo>
                    <a:pt x="23351" y="33"/>
                    <a:pt x="23117" y="0"/>
                    <a:pt x="22884" y="0"/>
                  </a:cubicBezTo>
                  <a:close/>
                </a:path>
              </a:pathLst>
            </a:custGeom>
            <a:solidFill>
              <a:srgbClr val="FFFFFF">
                <a:alpha val="25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2964800" y="1476500"/>
              <a:ext cx="171800" cy="20875"/>
            </a:xfrm>
            <a:custGeom>
              <a:rect b="b" l="l" r="r" t="t"/>
              <a:pathLst>
                <a:path extrusionOk="0" h="835" w="6872">
                  <a:moveTo>
                    <a:pt x="0" y="0"/>
                  </a:moveTo>
                  <a:lnTo>
                    <a:pt x="0" y="501"/>
                  </a:lnTo>
                  <a:cubicBezTo>
                    <a:pt x="0" y="668"/>
                    <a:pt x="167" y="834"/>
                    <a:pt x="334" y="834"/>
                  </a:cubicBezTo>
                  <a:lnTo>
                    <a:pt x="6538" y="834"/>
                  </a:lnTo>
                  <a:cubicBezTo>
                    <a:pt x="6738" y="834"/>
                    <a:pt x="6872" y="668"/>
                    <a:pt x="6838" y="501"/>
                  </a:cubicBezTo>
                  <a:lnTo>
                    <a:pt x="68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2965625" y="1476500"/>
              <a:ext cx="169300" cy="12525"/>
            </a:xfrm>
            <a:custGeom>
              <a:rect b="b" l="l" r="r" t="t"/>
              <a:pathLst>
                <a:path extrusionOk="0" h="501" w="6772">
                  <a:moveTo>
                    <a:pt x="0" y="0"/>
                  </a:moveTo>
                  <a:lnTo>
                    <a:pt x="0" y="501"/>
                  </a:lnTo>
                  <a:lnTo>
                    <a:pt x="1068" y="501"/>
                  </a:lnTo>
                  <a:cubicBezTo>
                    <a:pt x="1135" y="501"/>
                    <a:pt x="1168" y="467"/>
                    <a:pt x="1168" y="434"/>
                  </a:cubicBezTo>
                  <a:cubicBezTo>
                    <a:pt x="1168" y="301"/>
                    <a:pt x="1235" y="201"/>
                    <a:pt x="1368" y="201"/>
                  </a:cubicBezTo>
                  <a:lnTo>
                    <a:pt x="5404" y="201"/>
                  </a:lnTo>
                  <a:cubicBezTo>
                    <a:pt x="5538" y="201"/>
                    <a:pt x="5638" y="301"/>
                    <a:pt x="5638" y="434"/>
                  </a:cubicBezTo>
                  <a:cubicBezTo>
                    <a:pt x="5638" y="467"/>
                    <a:pt x="5671" y="501"/>
                    <a:pt x="5704" y="501"/>
                  </a:cubicBezTo>
                  <a:lnTo>
                    <a:pt x="6772" y="501"/>
                  </a:lnTo>
                  <a:lnTo>
                    <a:pt x="6772" y="0"/>
                  </a:ln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74"/>
          <p:cNvGrpSpPr/>
          <p:nvPr/>
        </p:nvGrpSpPr>
        <p:grpSpPr>
          <a:xfrm>
            <a:off x="894385" y="1656042"/>
            <a:ext cx="302554" cy="540016"/>
            <a:chOff x="8253575" y="3649100"/>
            <a:chExt cx="285725" cy="507725"/>
          </a:xfrm>
        </p:grpSpPr>
        <p:sp>
          <p:nvSpPr>
            <p:cNvPr id="1649" name="Google Shape;1649;p74"/>
            <p:cNvSpPr/>
            <p:nvPr/>
          </p:nvSpPr>
          <p:spPr>
            <a:xfrm>
              <a:off x="8442000" y="3813975"/>
              <a:ext cx="37225" cy="81575"/>
            </a:xfrm>
            <a:custGeom>
              <a:rect b="b" l="l" r="r" t="t"/>
              <a:pathLst>
                <a:path extrusionOk="0" h="3263" w="1489">
                  <a:moveTo>
                    <a:pt x="0" y="1"/>
                  </a:moveTo>
                  <a:lnTo>
                    <a:pt x="0" y="3263"/>
                  </a:lnTo>
                  <a:lnTo>
                    <a:pt x="1489" y="3263"/>
                  </a:lnTo>
                  <a:lnTo>
                    <a:pt x="14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4"/>
            <p:cNvSpPr/>
            <p:nvPr/>
          </p:nvSpPr>
          <p:spPr>
            <a:xfrm>
              <a:off x="8462575" y="3813975"/>
              <a:ext cx="16650" cy="81575"/>
            </a:xfrm>
            <a:custGeom>
              <a:rect b="b" l="l" r="r" t="t"/>
              <a:pathLst>
                <a:path extrusionOk="0" h="3263" w="666">
                  <a:moveTo>
                    <a:pt x="1" y="1"/>
                  </a:moveTo>
                  <a:lnTo>
                    <a:pt x="1" y="3263"/>
                  </a:lnTo>
                  <a:lnTo>
                    <a:pt x="666" y="3263"/>
                  </a:lnTo>
                  <a:lnTo>
                    <a:pt x="666" y="1"/>
                  </a:ln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4"/>
            <p:cNvSpPr/>
            <p:nvPr/>
          </p:nvSpPr>
          <p:spPr>
            <a:xfrm>
              <a:off x="8432500" y="3859900"/>
              <a:ext cx="55450" cy="47525"/>
            </a:xfrm>
            <a:custGeom>
              <a:rect b="b" l="l" r="r" t="t"/>
              <a:pathLst>
                <a:path extrusionOk="0" h="1901" w="2218">
                  <a:moveTo>
                    <a:pt x="190" y="1"/>
                  </a:moveTo>
                  <a:cubicBezTo>
                    <a:pt x="95" y="1"/>
                    <a:pt x="0" y="64"/>
                    <a:pt x="0" y="191"/>
                  </a:cubicBezTo>
                  <a:lnTo>
                    <a:pt x="0" y="1679"/>
                  </a:lnTo>
                  <a:cubicBezTo>
                    <a:pt x="0" y="1806"/>
                    <a:pt x="95" y="1901"/>
                    <a:pt x="190" y="1901"/>
                  </a:cubicBezTo>
                  <a:lnTo>
                    <a:pt x="2027" y="1901"/>
                  </a:lnTo>
                  <a:cubicBezTo>
                    <a:pt x="2154" y="1901"/>
                    <a:pt x="2217" y="1806"/>
                    <a:pt x="2217" y="1679"/>
                  </a:cubicBezTo>
                  <a:lnTo>
                    <a:pt x="2217" y="191"/>
                  </a:lnTo>
                  <a:cubicBezTo>
                    <a:pt x="2217" y="64"/>
                    <a:pt x="2154" y="1"/>
                    <a:pt x="20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4"/>
            <p:cNvSpPr/>
            <p:nvPr/>
          </p:nvSpPr>
          <p:spPr>
            <a:xfrm>
              <a:off x="8432500" y="3860700"/>
              <a:ext cx="55450" cy="47525"/>
            </a:xfrm>
            <a:custGeom>
              <a:rect b="b" l="l" r="r" t="t"/>
              <a:pathLst>
                <a:path extrusionOk="0" h="1901" w="2218">
                  <a:moveTo>
                    <a:pt x="1584" y="0"/>
                  </a:moveTo>
                  <a:lnTo>
                    <a:pt x="1584" y="1077"/>
                  </a:lnTo>
                  <a:cubicBezTo>
                    <a:pt x="1584" y="1172"/>
                    <a:pt x="1521" y="1267"/>
                    <a:pt x="1394" y="1267"/>
                  </a:cubicBezTo>
                  <a:lnTo>
                    <a:pt x="0" y="1267"/>
                  </a:lnTo>
                  <a:lnTo>
                    <a:pt x="0" y="1679"/>
                  </a:lnTo>
                  <a:cubicBezTo>
                    <a:pt x="0" y="1805"/>
                    <a:pt x="95" y="1900"/>
                    <a:pt x="190" y="1900"/>
                  </a:cubicBezTo>
                  <a:lnTo>
                    <a:pt x="2027" y="1900"/>
                  </a:lnTo>
                  <a:cubicBezTo>
                    <a:pt x="2154" y="1900"/>
                    <a:pt x="2217" y="1805"/>
                    <a:pt x="2217" y="1679"/>
                  </a:cubicBezTo>
                  <a:lnTo>
                    <a:pt x="2217" y="190"/>
                  </a:lnTo>
                  <a:cubicBezTo>
                    <a:pt x="2217" y="64"/>
                    <a:pt x="2154" y="0"/>
                    <a:pt x="2027"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8472075" y="3862925"/>
              <a:ext cx="67225" cy="76975"/>
            </a:xfrm>
            <a:custGeom>
              <a:rect b="b" l="l" r="r" t="t"/>
              <a:pathLst>
                <a:path extrusionOk="0" h="3079" w="2689">
                  <a:moveTo>
                    <a:pt x="2541" y="0"/>
                  </a:moveTo>
                  <a:cubicBezTo>
                    <a:pt x="2529" y="0"/>
                    <a:pt x="2516" y="2"/>
                    <a:pt x="2503" y="6"/>
                  </a:cubicBezTo>
                  <a:lnTo>
                    <a:pt x="1426" y="481"/>
                  </a:lnTo>
                  <a:cubicBezTo>
                    <a:pt x="1268" y="576"/>
                    <a:pt x="1173" y="703"/>
                    <a:pt x="1046" y="798"/>
                  </a:cubicBezTo>
                  <a:lnTo>
                    <a:pt x="1" y="2128"/>
                  </a:lnTo>
                  <a:lnTo>
                    <a:pt x="1204" y="3078"/>
                  </a:lnTo>
                  <a:lnTo>
                    <a:pt x="2218" y="1716"/>
                  </a:lnTo>
                  <a:cubicBezTo>
                    <a:pt x="2313" y="1590"/>
                    <a:pt x="2376" y="1463"/>
                    <a:pt x="2439" y="1273"/>
                  </a:cubicBezTo>
                  <a:lnTo>
                    <a:pt x="2661" y="133"/>
                  </a:lnTo>
                  <a:cubicBezTo>
                    <a:pt x="2688" y="78"/>
                    <a:pt x="2621" y="0"/>
                    <a:pt x="25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4"/>
            <p:cNvSpPr/>
            <p:nvPr/>
          </p:nvSpPr>
          <p:spPr>
            <a:xfrm>
              <a:off x="8472075" y="3862925"/>
              <a:ext cx="67225" cy="76975"/>
            </a:xfrm>
            <a:custGeom>
              <a:rect b="b" l="l" r="r" t="t"/>
              <a:pathLst>
                <a:path extrusionOk="0" h="3079" w="2689">
                  <a:moveTo>
                    <a:pt x="2541" y="0"/>
                  </a:moveTo>
                  <a:cubicBezTo>
                    <a:pt x="2529" y="0"/>
                    <a:pt x="2516" y="2"/>
                    <a:pt x="2503" y="6"/>
                  </a:cubicBezTo>
                  <a:lnTo>
                    <a:pt x="1426" y="481"/>
                  </a:lnTo>
                  <a:cubicBezTo>
                    <a:pt x="1268" y="576"/>
                    <a:pt x="1173" y="703"/>
                    <a:pt x="1046" y="798"/>
                  </a:cubicBezTo>
                  <a:lnTo>
                    <a:pt x="1" y="2128"/>
                  </a:lnTo>
                  <a:lnTo>
                    <a:pt x="1204" y="3078"/>
                  </a:lnTo>
                  <a:lnTo>
                    <a:pt x="2218" y="1716"/>
                  </a:lnTo>
                  <a:cubicBezTo>
                    <a:pt x="2313" y="1590"/>
                    <a:pt x="2376" y="1463"/>
                    <a:pt x="2439" y="1273"/>
                  </a:cubicBezTo>
                  <a:lnTo>
                    <a:pt x="2661" y="133"/>
                  </a:lnTo>
                  <a:cubicBezTo>
                    <a:pt x="2688" y="78"/>
                    <a:pt x="2621" y="0"/>
                    <a:pt x="2541"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4"/>
            <p:cNvSpPr/>
            <p:nvPr/>
          </p:nvSpPr>
          <p:spPr>
            <a:xfrm>
              <a:off x="8442000" y="3742725"/>
              <a:ext cx="37225" cy="47525"/>
            </a:xfrm>
            <a:custGeom>
              <a:rect b="b" l="l" r="r" t="t"/>
              <a:pathLst>
                <a:path extrusionOk="0" h="1901" w="1489">
                  <a:moveTo>
                    <a:pt x="190" y="1"/>
                  </a:moveTo>
                  <a:cubicBezTo>
                    <a:pt x="64" y="1"/>
                    <a:pt x="0" y="96"/>
                    <a:pt x="0" y="191"/>
                  </a:cubicBezTo>
                  <a:lnTo>
                    <a:pt x="0" y="1901"/>
                  </a:lnTo>
                  <a:lnTo>
                    <a:pt x="1489" y="1901"/>
                  </a:lnTo>
                  <a:lnTo>
                    <a:pt x="1489" y="191"/>
                  </a:lnTo>
                  <a:cubicBezTo>
                    <a:pt x="1489" y="96"/>
                    <a:pt x="1426" y="1"/>
                    <a:pt x="12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4"/>
            <p:cNvSpPr/>
            <p:nvPr/>
          </p:nvSpPr>
          <p:spPr>
            <a:xfrm>
              <a:off x="8457825" y="3742725"/>
              <a:ext cx="21400" cy="47525"/>
            </a:xfrm>
            <a:custGeom>
              <a:rect b="b" l="l" r="r" t="t"/>
              <a:pathLst>
                <a:path extrusionOk="0" h="1901" w="856">
                  <a:moveTo>
                    <a:pt x="1" y="1"/>
                  </a:moveTo>
                  <a:cubicBezTo>
                    <a:pt x="96" y="1"/>
                    <a:pt x="191" y="96"/>
                    <a:pt x="191" y="191"/>
                  </a:cubicBezTo>
                  <a:lnTo>
                    <a:pt x="191" y="1901"/>
                  </a:lnTo>
                  <a:lnTo>
                    <a:pt x="856" y="1901"/>
                  </a:lnTo>
                  <a:lnTo>
                    <a:pt x="856" y="191"/>
                  </a:lnTo>
                  <a:cubicBezTo>
                    <a:pt x="856" y="96"/>
                    <a:pt x="793" y="1"/>
                    <a:pt x="666"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4"/>
            <p:cNvSpPr/>
            <p:nvPr/>
          </p:nvSpPr>
          <p:spPr>
            <a:xfrm>
              <a:off x="8432500" y="3784700"/>
              <a:ext cx="56225" cy="47525"/>
            </a:xfrm>
            <a:custGeom>
              <a:rect b="b" l="l" r="r" t="t"/>
              <a:pathLst>
                <a:path extrusionOk="0" h="1901" w="2249">
                  <a:moveTo>
                    <a:pt x="190" y="0"/>
                  </a:moveTo>
                  <a:cubicBezTo>
                    <a:pt x="95" y="0"/>
                    <a:pt x="0" y="63"/>
                    <a:pt x="0" y="190"/>
                  </a:cubicBezTo>
                  <a:lnTo>
                    <a:pt x="0" y="1679"/>
                  </a:lnTo>
                  <a:cubicBezTo>
                    <a:pt x="0" y="1805"/>
                    <a:pt x="95" y="1900"/>
                    <a:pt x="190" y="1900"/>
                  </a:cubicBezTo>
                  <a:lnTo>
                    <a:pt x="2027" y="1900"/>
                  </a:lnTo>
                  <a:cubicBezTo>
                    <a:pt x="2154" y="1900"/>
                    <a:pt x="2217" y="1774"/>
                    <a:pt x="2249" y="1679"/>
                  </a:cubicBezTo>
                  <a:lnTo>
                    <a:pt x="2249" y="190"/>
                  </a:lnTo>
                  <a:cubicBezTo>
                    <a:pt x="2249" y="63"/>
                    <a:pt x="2186" y="0"/>
                    <a:pt x="2059" y="0"/>
                  </a:cubicBezTo>
                  <a:lnTo>
                    <a:pt x="1901" y="0"/>
                  </a:lnTo>
                  <a:lnTo>
                    <a:pt x="1742" y="95"/>
                  </a:lnTo>
                  <a:lnTo>
                    <a:pt x="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4"/>
            <p:cNvSpPr/>
            <p:nvPr/>
          </p:nvSpPr>
          <p:spPr>
            <a:xfrm>
              <a:off x="8432500" y="3784700"/>
              <a:ext cx="55450" cy="47525"/>
            </a:xfrm>
            <a:custGeom>
              <a:rect b="b" l="l" r="r" t="t"/>
              <a:pathLst>
                <a:path extrusionOk="0" h="1901" w="2218">
                  <a:moveTo>
                    <a:pt x="1584" y="0"/>
                  </a:moveTo>
                  <a:lnTo>
                    <a:pt x="1584" y="1045"/>
                  </a:lnTo>
                  <a:cubicBezTo>
                    <a:pt x="1584" y="1172"/>
                    <a:pt x="1521" y="1267"/>
                    <a:pt x="1394" y="1267"/>
                  </a:cubicBezTo>
                  <a:lnTo>
                    <a:pt x="0" y="1267"/>
                  </a:lnTo>
                  <a:lnTo>
                    <a:pt x="0" y="1679"/>
                  </a:lnTo>
                  <a:cubicBezTo>
                    <a:pt x="0" y="1805"/>
                    <a:pt x="95" y="1900"/>
                    <a:pt x="190" y="1900"/>
                  </a:cubicBezTo>
                  <a:lnTo>
                    <a:pt x="2027" y="1900"/>
                  </a:lnTo>
                  <a:cubicBezTo>
                    <a:pt x="2154" y="1900"/>
                    <a:pt x="2217" y="1805"/>
                    <a:pt x="2217" y="1679"/>
                  </a:cubicBezTo>
                  <a:lnTo>
                    <a:pt x="2217" y="190"/>
                  </a:lnTo>
                  <a:cubicBezTo>
                    <a:pt x="2217" y="63"/>
                    <a:pt x="2154" y="0"/>
                    <a:pt x="2027"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4"/>
            <p:cNvSpPr/>
            <p:nvPr/>
          </p:nvSpPr>
          <p:spPr>
            <a:xfrm>
              <a:off x="8301075" y="3722150"/>
              <a:ext cx="38025" cy="92650"/>
            </a:xfrm>
            <a:custGeom>
              <a:rect b="b" l="l" r="r" t="t"/>
              <a:pathLst>
                <a:path extrusionOk="0" h="3706" w="1521">
                  <a:moveTo>
                    <a:pt x="0" y="0"/>
                  </a:moveTo>
                  <a:lnTo>
                    <a:pt x="0" y="3706"/>
                  </a:lnTo>
                  <a:lnTo>
                    <a:pt x="1520" y="3706"/>
                  </a:lnTo>
                  <a:lnTo>
                    <a:pt x="15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4"/>
            <p:cNvSpPr/>
            <p:nvPr/>
          </p:nvSpPr>
          <p:spPr>
            <a:xfrm>
              <a:off x="8320875" y="3722150"/>
              <a:ext cx="18225" cy="92650"/>
            </a:xfrm>
            <a:custGeom>
              <a:rect b="b" l="l" r="r" t="t"/>
              <a:pathLst>
                <a:path extrusionOk="0" h="3706" w="729">
                  <a:moveTo>
                    <a:pt x="0" y="0"/>
                  </a:moveTo>
                  <a:lnTo>
                    <a:pt x="0" y="3706"/>
                  </a:lnTo>
                  <a:lnTo>
                    <a:pt x="728" y="3706"/>
                  </a:lnTo>
                  <a:lnTo>
                    <a:pt x="728" y="0"/>
                  </a:lnTo>
                  <a:close/>
                </a:path>
              </a:pathLst>
            </a:custGeom>
            <a:solidFill>
              <a:srgbClr val="373331">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4"/>
            <p:cNvSpPr/>
            <p:nvPr/>
          </p:nvSpPr>
          <p:spPr>
            <a:xfrm>
              <a:off x="8293150" y="3785475"/>
              <a:ext cx="53875" cy="71300"/>
            </a:xfrm>
            <a:custGeom>
              <a:rect b="b" l="l" r="r" t="t"/>
              <a:pathLst>
                <a:path extrusionOk="0" h="2852" w="2155">
                  <a:moveTo>
                    <a:pt x="191" y="1"/>
                  </a:moveTo>
                  <a:cubicBezTo>
                    <a:pt x="96" y="1"/>
                    <a:pt x="1" y="64"/>
                    <a:pt x="1" y="191"/>
                  </a:cubicBezTo>
                  <a:lnTo>
                    <a:pt x="1" y="2851"/>
                  </a:lnTo>
                  <a:lnTo>
                    <a:pt x="2154" y="2851"/>
                  </a:lnTo>
                  <a:lnTo>
                    <a:pt x="2154" y="191"/>
                  </a:lnTo>
                  <a:cubicBezTo>
                    <a:pt x="2154" y="64"/>
                    <a:pt x="2059" y="1"/>
                    <a:pt x="19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4"/>
            <p:cNvSpPr/>
            <p:nvPr/>
          </p:nvSpPr>
          <p:spPr>
            <a:xfrm>
              <a:off x="8320075" y="3786275"/>
              <a:ext cx="26950" cy="71275"/>
            </a:xfrm>
            <a:custGeom>
              <a:rect b="b" l="l" r="r" t="t"/>
              <a:pathLst>
                <a:path extrusionOk="0" h="2851" w="1078">
                  <a:moveTo>
                    <a:pt x="0" y="0"/>
                  </a:moveTo>
                  <a:cubicBezTo>
                    <a:pt x="127" y="0"/>
                    <a:pt x="190" y="95"/>
                    <a:pt x="190" y="191"/>
                  </a:cubicBezTo>
                  <a:lnTo>
                    <a:pt x="190" y="2851"/>
                  </a:lnTo>
                  <a:lnTo>
                    <a:pt x="1077" y="2851"/>
                  </a:lnTo>
                  <a:lnTo>
                    <a:pt x="1077" y="159"/>
                  </a:lnTo>
                  <a:cubicBezTo>
                    <a:pt x="1077" y="95"/>
                    <a:pt x="982" y="0"/>
                    <a:pt x="855"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4"/>
            <p:cNvSpPr/>
            <p:nvPr/>
          </p:nvSpPr>
          <p:spPr>
            <a:xfrm>
              <a:off x="8253575" y="3850400"/>
              <a:ext cx="131450" cy="306425"/>
            </a:xfrm>
            <a:custGeom>
              <a:rect b="b" l="l" r="r" t="t"/>
              <a:pathLst>
                <a:path extrusionOk="0" h="12257" w="5258">
                  <a:moveTo>
                    <a:pt x="919" y="1"/>
                  </a:moveTo>
                  <a:cubicBezTo>
                    <a:pt x="792" y="1"/>
                    <a:pt x="729" y="96"/>
                    <a:pt x="729" y="222"/>
                  </a:cubicBezTo>
                  <a:lnTo>
                    <a:pt x="729" y="4023"/>
                  </a:lnTo>
                  <a:cubicBezTo>
                    <a:pt x="729" y="4561"/>
                    <a:pt x="602" y="5131"/>
                    <a:pt x="349" y="5638"/>
                  </a:cubicBezTo>
                  <a:cubicBezTo>
                    <a:pt x="190" y="5986"/>
                    <a:pt x="95" y="6398"/>
                    <a:pt x="32" y="6746"/>
                  </a:cubicBezTo>
                  <a:cubicBezTo>
                    <a:pt x="0" y="7095"/>
                    <a:pt x="570" y="8488"/>
                    <a:pt x="570" y="8488"/>
                  </a:cubicBezTo>
                  <a:lnTo>
                    <a:pt x="444" y="10515"/>
                  </a:lnTo>
                  <a:lnTo>
                    <a:pt x="634" y="11877"/>
                  </a:lnTo>
                  <a:cubicBezTo>
                    <a:pt x="665" y="12098"/>
                    <a:pt x="824" y="12257"/>
                    <a:pt x="1045" y="12257"/>
                  </a:cubicBezTo>
                  <a:lnTo>
                    <a:pt x="4212" y="12257"/>
                  </a:lnTo>
                  <a:cubicBezTo>
                    <a:pt x="4402" y="12257"/>
                    <a:pt x="4561" y="12098"/>
                    <a:pt x="4592" y="11877"/>
                  </a:cubicBezTo>
                  <a:lnTo>
                    <a:pt x="4782" y="10515"/>
                  </a:lnTo>
                  <a:lnTo>
                    <a:pt x="4592" y="8520"/>
                  </a:lnTo>
                  <a:cubicBezTo>
                    <a:pt x="4592" y="8520"/>
                    <a:pt x="5257" y="7095"/>
                    <a:pt x="5194" y="6714"/>
                  </a:cubicBezTo>
                  <a:cubicBezTo>
                    <a:pt x="5162" y="6303"/>
                    <a:pt x="5036" y="5954"/>
                    <a:pt x="4877" y="5606"/>
                  </a:cubicBezTo>
                  <a:cubicBezTo>
                    <a:pt x="4687" y="5131"/>
                    <a:pt x="4592" y="4561"/>
                    <a:pt x="4592" y="4023"/>
                  </a:cubicBezTo>
                  <a:lnTo>
                    <a:pt x="4592" y="222"/>
                  </a:lnTo>
                  <a:cubicBezTo>
                    <a:pt x="4592" y="96"/>
                    <a:pt x="4529" y="1"/>
                    <a:pt x="4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4"/>
            <p:cNvSpPr/>
            <p:nvPr/>
          </p:nvSpPr>
          <p:spPr>
            <a:xfrm>
              <a:off x="8328775" y="3850400"/>
              <a:ext cx="56250" cy="306425"/>
            </a:xfrm>
            <a:custGeom>
              <a:rect b="b" l="l" r="r" t="t"/>
              <a:pathLst>
                <a:path extrusionOk="0" h="12257" w="2250">
                  <a:moveTo>
                    <a:pt x="159" y="1"/>
                  </a:moveTo>
                  <a:cubicBezTo>
                    <a:pt x="286" y="1"/>
                    <a:pt x="349" y="96"/>
                    <a:pt x="349" y="222"/>
                  </a:cubicBezTo>
                  <a:lnTo>
                    <a:pt x="349" y="4023"/>
                  </a:lnTo>
                  <a:cubicBezTo>
                    <a:pt x="349" y="4561"/>
                    <a:pt x="476" y="5131"/>
                    <a:pt x="729" y="5638"/>
                  </a:cubicBezTo>
                  <a:cubicBezTo>
                    <a:pt x="1046" y="6334"/>
                    <a:pt x="1109" y="7095"/>
                    <a:pt x="983" y="7855"/>
                  </a:cubicBezTo>
                  <a:lnTo>
                    <a:pt x="412" y="11877"/>
                  </a:lnTo>
                  <a:cubicBezTo>
                    <a:pt x="349" y="12098"/>
                    <a:pt x="191" y="12257"/>
                    <a:pt x="1" y="12257"/>
                  </a:cubicBezTo>
                  <a:lnTo>
                    <a:pt x="1204" y="12257"/>
                  </a:lnTo>
                  <a:cubicBezTo>
                    <a:pt x="1394" y="12257"/>
                    <a:pt x="1553" y="12098"/>
                    <a:pt x="1584" y="11877"/>
                  </a:cubicBezTo>
                  <a:lnTo>
                    <a:pt x="1774" y="10515"/>
                  </a:lnTo>
                  <a:lnTo>
                    <a:pt x="1584" y="8520"/>
                  </a:lnTo>
                  <a:cubicBezTo>
                    <a:pt x="1584" y="8520"/>
                    <a:pt x="2249" y="7095"/>
                    <a:pt x="2186" y="6714"/>
                  </a:cubicBezTo>
                  <a:cubicBezTo>
                    <a:pt x="2186" y="6334"/>
                    <a:pt x="2059" y="5986"/>
                    <a:pt x="1901" y="5638"/>
                  </a:cubicBezTo>
                  <a:cubicBezTo>
                    <a:pt x="1679" y="5131"/>
                    <a:pt x="1553" y="4561"/>
                    <a:pt x="1553" y="4023"/>
                  </a:cubicBezTo>
                  <a:lnTo>
                    <a:pt x="1553" y="222"/>
                  </a:lnTo>
                  <a:cubicBezTo>
                    <a:pt x="1553" y="96"/>
                    <a:pt x="1458" y="1"/>
                    <a:pt x="1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4"/>
            <p:cNvSpPr/>
            <p:nvPr/>
          </p:nvSpPr>
          <p:spPr>
            <a:xfrm>
              <a:off x="8253575" y="3878125"/>
              <a:ext cx="131450" cy="54650"/>
            </a:xfrm>
            <a:custGeom>
              <a:rect b="b" l="l" r="r" t="t"/>
              <a:pathLst>
                <a:path extrusionOk="0" h="2186" w="5258">
                  <a:moveTo>
                    <a:pt x="317" y="0"/>
                  </a:moveTo>
                  <a:cubicBezTo>
                    <a:pt x="159" y="0"/>
                    <a:pt x="0" y="158"/>
                    <a:pt x="0" y="317"/>
                  </a:cubicBezTo>
                  <a:lnTo>
                    <a:pt x="0" y="1869"/>
                  </a:lnTo>
                  <a:cubicBezTo>
                    <a:pt x="0" y="2027"/>
                    <a:pt x="159" y="2185"/>
                    <a:pt x="317" y="2185"/>
                  </a:cubicBezTo>
                  <a:lnTo>
                    <a:pt x="4941" y="2185"/>
                  </a:lnTo>
                  <a:cubicBezTo>
                    <a:pt x="5162" y="2185"/>
                    <a:pt x="5257" y="2059"/>
                    <a:pt x="5257" y="1869"/>
                  </a:cubicBezTo>
                  <a:lnTo>
                    <a:pt x="5257" y="317"/>
                  </a:lnTo>
                  <a:cubicBezTo>
                    <a:pt x="5257" y="158"/>
                    <a:pt x="5099" y="0"/>
                    <a:pt x="49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4"/>
            <p:cNvSpPr/>
            <p:nvPr/>
          </p:nvSpPr>
          <p:spPr>
            <a:xfrm>
              <a:off x="8254350" y="3878125"/>
              <a:ext cx="132250" cy="53850"/>
            </a:xfrm>
            <a:custGeom>
              <a:rect b="b" l="l" r="r" t="t"/>
              <a:pathLst>
                <a:path extrusionOk="0" h="2154" w="5290">
                  <a:moveTo>
                    <a:pt x="4435" y="0"/>
                  </a:moveTo>
                  <a:lnTo>
                    <a:pt x="4435" y="1045"/>
                  </a:lnTo>
                  <a:cubicBezTo>
                    <a:pt x="4435" y="1203"/>
                    <a:pt x="4276" y="1362"/>
                    <a:pt x="4118" y="1362"/>
                  </a:cubicBezTo>
                  <a:lnTo>
                    <a:pt x="1" y="1362"/>
                  </a:lnTo>
                  <a:lnTo>
                    <a:pt x="1" y="1837"/>
                  </a:lnTo>
                  <a:cubicBezTo>
                    <a:pt x="1" y="1995"/>
                    <a:pt x="159" y="2154"/>
                    <a:pt x="318" y="2154"/>
                  </a:cubicBezTo>
                  <a:lnTo>
                    <a:pt x="4973" y="2154"/>
                  </a:lnTo>
                  <a:cubicBezTo>
                    <a:pt x="5131" y="2154"/>
                    <a:pt x="5290" y="1995"/>
                    <a:pt x="5290" y="1837"/>
                  </a:cubicBezTo>
                  <a:lnTo>
                    <a:pt x="5290" y="285"/>
                  </a:lnTo>
                  <a:cubicBezTo>
                    <a:pt x="5226" y="158"/>
                    <a:pt x="5131" y="0"/>
                    <a:pt x="4910"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4"/>
            <p:cNvSpPr/>
            <p:nvPr/>
          </p:nvSpPr>
          <p:spPr>
            <a:xfrm>
              <a:off x="8301075" y="3649100"/>
              <a:ext cx="38825" cy="81775"/>
            </a:xfrm>
            <a:custGeom>
              <a:rect b="b" l="l" r="r" t="t"/>
              <a:pathLst>
                <a:path extrusionOk="0" h="3271" w="1553">
                  <a:moveTo>
                    <a:pt x="776" y="1"/>
                  </a:moveTo>
                  <a:cubicBezTo>
                    <a:pt x="737" y="1"/>
                    <a:pt x="697" y="25"/>
                    <a:pt x="665" y="72"/>
                  </a:cubicBezTo>
                  <a:lnTo>
                    <a:pt x="127" y="1117"/>
                  </a:lnTo>
                  <a:cubicBezTo>
                    <a:pt x="32" y="1307"/>
                    <a:pt x="0" y="1466"/>
                    <a:pt x="0" y="1624"/>
                  </a:cubicBezTo>
                  <a:lnTo>
                    <a:pt x="0" y="3271"/>
                  </a:lnTo>
                  <a:lnTo>
                    <a:pt x="1520" y="3271"/>
                  </a:lnTo>
                  <a:lnTo>
                    <a:pt x="1552" y="1624"/>
                  </a:lnTo>
                  <a:cubicBezTo>
                    <a:pt x="1552" y="1434"/>
                    <a:pt x="1489" y="1276"/>
                    <a:pt x="1425" y="1117"/>
                  </a:cubicBezTo>
                  <a:lnTo>
                    <a:pt x="887" y="72"/>
                  </a:lnTo>
                  <a:cubicBezTo>
                    <a:pt x="855" y="25"/>
                    <a:pt x="816" y="1"/>
                    <a:pt x="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4"/>
            <p:cNvSpPr/>
            <p:nvPr/>
          </p:nvSpPr>
          <p:spPr>
            <a:xfrm>
              <a:off x="8301075" y="3649100"/>
              <a:ext cx="38825" cy="81775"/>
            </a:xfrm>
            <a:custGeom>
              <a:rect b="b" l="l" r="r" t="t"/>
              <a:pathLst>
                <a:path extrusionOk="0" h="3271" w="1553">
                  <a:moveTo>
                    <a:pt x="776" y="1"/>
                  </a:moveTo>
                  <a:cubicBezTo>
                    <a:pt x="737" y="1"/>
                    <a:pt x="697" y="25"/>
                    <a:pt x="665" y="72"/>
                  </a:cubicBezTo>
                  <a:lnTo>
                    <a:pt x="127" y="1117"/>
                  </a:lnTo>
                  <a:cubicBezTo>
                    <a:pt x="32" y="1307"/>
                    <a:pt x="0" y="1466"/>
                    <a:pt x="0" y="1624"/>
                  </a:cubicBezTo>
                  <a:lnTo>
                    <a:pt x="0" y="3271"/>
                  </a:lnTo>
                  <a:lnTo>
                    <a:pt x="1520" y="3271"/>
                  </a:lnTo>
                  <a:lnTo>
                    <a:pt x="1552" y="1624"/>
                  </a:lnTo>
                  <a:cubicBezTo>
                    <a:pt x="1552" y="1434"/>
                    <a:pt x="1489" y="1276"/>
                    <a:pt x="1425" y="1117"/>
                  </a:cubicBezTo>
                  <a:lnTo>
                    <a:pt x="887" y="72"/>
                  </a:lnTo>
                  <a:cubicBezTo>
                    <a:pt x="855" y="25"/>
                    <a:pt x="816" y="1"/>
                    <a:pt x="776"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4"/>
            <p:cNvSpPr/>
            <p:nvPr/>
          </p:nvSpPr>
          <p:spPr>
            <a:xfrm>
              <a:off x="8311375" y="3649100"/>
              <a:ext cx="27725" cy="81775"/>
            </a:xfrm>
            <a:custGeom>
              <a:rect b="b" l="l" r="r" t="t"/>
              <a:pathLst>
                <a:path extrusionOk="0" h="3271" w="1109">
                  <a:moveTo>
                    <a:pt x="317" y="1"/>
                  </a:moveTo>
                  <a:cubicBezTo>
                    <a:pt x="277" y="1"/>
                    <a:pt x="238" y="25"/>
                    <a:pt x="222" y="72"/>
                  </a:cubicBezTo>
                  <a:lnTo>
                    <a:pt x="0" y="579"/>
                  </a:lnTo>
                  <a:lnTo>
                    <a:pt x="253" y="1117"/>
                  </a:lnTo>
                  <a:cubicBezTo>
                    <a:pt x="348" y="1276"/>
                    <a:pt x="380" y="1434"/>
                    <a:pt x="380" y="1624"/>
                  </a:cubicBezTo>
                  <a:lnTo>
                    <a:pt x="380" y="3271"/>
                  </a:lnTo>
                  <a:lnTo>
                    <a:pt x="1108" y="3271"/>
                  </a:lnTo>
                  <a:lnTo>
                    <a:pt x="1108" y="1624"/>
                  </a:lnTo>
                  <a:cubicBezTo>
                    <a:pt x="1108" y="1466"/>
                    <a:pt x="1045" y="1307"/>
                    <a:pt x="982" y="1149"/>
                  </a:cubicBezTo>
                  <a:lnTo>
                    <a:pt x="412" y="72"/>
                  </a:lnTo>
                  <a:cubicBezTo>
                    <a:pt x="396" y="25"/>
                    <a:pt x="356" y="1"/>
                    <a:pt x="317"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4"/>
            <p:cNvSpPr/>
            <p:nvPr/>
          </p:nvSpPr>
          <p:spPr>
            <a:xfrm>
              <a:off x="8297125" y="4015875"/>
              <a:ext cx="45925" cy="98200"/>
            </a:xfrm>
            <a:custGeom>
              <a:rect b="b" l="l" r="r" t="t"/>
              <a:pathLst>
                <a:path extrusionOk="0" h="3928" w="1837">
                  <a:moveTo>
                    <a:pt x="918" y="0"/>
                  </a:moveTo>
                  <a:cubicBezTo>
                    <a:pt x="412" y="0"/>
                    <a:pt x="0" y="444"/>
                    <a:pt x="0" y="919"/>
                  </a:cubicBezTo>
                  <a:lnTo>
                    <a:pt x="0" y="3009"/>
                  </a:lnTo>
                  <a:cubicBezTo>
                    <a:pt x="0" y="3516"/>
                    <a:pt x="443" y="3927"/>
                    <a:pt x="918" y="3927"/>
                  </a:cubicBezTo>
                  <a:cubicBezTo>
                    <a:pt x="1425" y="3927"/>
                    <a:pt x="1837" y="3484"/>
                    <a:pt x="1837" y="3009"/>
                  </a:cubicBezTo>
                  <a:lnTo>
                    <a:pt x="1837" y="919"/>
                  </a:lnTo>
                  <a:cubicBezTo>
                    <a:pt x="1837" y="412"/>
                    <a:pt x="1425" y="0"/>
                    <a:pt x="9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4"/>
            <p:cNvSpPr/>
            <p:nvPr/>
          </p:nvSpPr>
          <p:spPr>
            <a:xfrm>
              <a:off x="8489500" y="3864150"/>
              <a:ext cx="49125" cy="71775"/>
            </a:xfrm>
            <a:custGeom>
              <a:rect b="b" l="l" r="r" t="t"/>
              <a:pathLst>
                <a:path extrusionOk="0" h="2871" w="1965">
                  <a:moveTo>
                    <a:pt x="1865" y="0"/>
                  </a:moveTo>
                  <a:cubicBezTo>
                    <a:pt x="1847" y="0"/>
                    <a:pt x="1827" y="6"/>
                    <a:pt x="1806" y="21"/>
                  </a:cubicBezTo>
                  <a:lnTo>
                    <a:pt x="1331" y="211"/>
                  </a:lnTo>
                  <a:lnTo>
                    <a:pt x="1204" y="844"/>
                  </a:lnTo>
                  <a:cubicBezTo>
                    <a:pt x="1172" y="1002"/>
                    <a:pt x="1109" y="1161"/>
                    <a:pt x="1014" y="1287"/>
                  </a:cubicBezTo>
                  <a:lnTo>
                    <a:pt x="1" y="2586"/>
                  </a:lnTo>
                  <a:lnTo>
                    <a:pt x="349" y="2871"/>
                  </a:lnTo>
                  <a:lnTo>
                    <a:pt x="982" y="2428"/>
                  </a:lnTo>
                  <a:lnTo>
                    <a:pt x="1584" y="1667"/>
                  </a:lnTo>
                  <a:cubicBezTo>
                    <a:pt x="1616" y="1604"/>
                    <a:pt x="1679" y="1446"/>
                    <a:pt x="1742" y="1287"/>
                  </a:cubicBezTo>
                  <a:lnTo>
                    <a:pt x="1964" y="147"/>
                  </a:lnTo>
                  <a:cubicBezTo>
                    <a:pt x="1964" y="74"/>
                    <a:pt x="1926" y="0"/>
                    <a:pt x="1865"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4"/>
            <p:cNvSpPr/>
            <p:nvPr/>
          </p:nvSpPr>
          <p:spPr>
            <a:xfrm>
              <a:off x="8449925" y="3901875"/>
              <a:ext cx="63350" cy="66525"/>
            </a:xfrm>
            <a:custGeom>
              <a:rect b="b" l="l" r="r" t="t"/>
              <a:pathLst>
                <a:path extrusionOk="0" h="2661" w="2534">
                  <a:moveTo>
                    <a:pt x="1330" y="0"/>
                  </a:moveTo>
                  <a:lnTo>
                    <a:pt x="0" y="1710"/>
                  </a:lnTo>
                  <a:lnTo>
                    <a:pt x="1172" y="2660"/>
                  </a:lnTo>
                  <a:lnTo>
                    <a:pt x="2534" y="950"/>
                  </a:lnTo>
                  <a:lnTo>
                    <a:pt x="13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4"/>
            <p:cNvSpPr/>
            <p:nvPr/>
          </p:nvSpPr>
          <p:spPr>
            <a:xfrm>
              <a:off x="8466550" y="3916125"/>
              <a:ext cx="47525" cy="53050"/>
            </a:xfrm>
            <a:custGeom>
              <a:rect b="b" l="l" r="r" t="t"/>
              <a:pathLst>
                <a:path extrusionOk="0" h="2122" w="1901">
                  <a:moveTo>
                    <a:pt x="1330" y="0"/>
                  </a:moveTo>
                  <a:lnTo>
                    <a:pt x="0" y="1710"/>
                  </a:lnTo>
                  <a:lnTo>
                    <a:pt x="539" y="2122"/>
                  </a:lnTo>
                  <a:lnTo>
                    <a:pt x="1900" y="444"/>
                  </a:lnTo>
                  <a:lnTo>
                    <a:pt x="1330" y="0"/>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4"/>
            <p:cNvSpPr/>
            <p:nvPr/>
          </p:nvSpPr>
          <p:spPr>
            <a:xfrm>
              <a:off x="8419825" y="3935850"/>
              <a:ext cx="70500" cy="67425"/>
            </a:xfrm>
            <a:custGeom>
              <a:rect b="b" l="l" r="r" t="t"/>
              <a:pathLst>
                <a:path extrusionOk="0" h="2697" w="2820">
                  <a:moveTo>
                    <a:pt x="1159" y="0"/>
                  </a:moveTo>
                  <a:cubicBezTo>
                    <a:pt x="1100" y="0"/>
                    <a:pt x="1041" y="27"/>
                    <a:pt x="982" y="66"/>
                  </a:cubicBezTo>
                  <a:lnTo>
                    <a:pt x="64" y="1270"/>
                  </a:lnTo>
                  <a:cubicBezTo>
                    <a:pt x="1" y="1333"/>
                    <a:pt x="32" y="1460"/>
                    <a:pt x="127" y="1555"/>
                  </a:cubicBezTo>
                  <a:lnTo>
                    <a:pt x="1552" y="2663"/>
                  </a:lnTo>
                  <a:cubicBezTo>
                    <a:pt x="1575" y="2686"/>
                    <a:pt x="1605" y="2696"/>
                    <a:pt x="1639" y="2696"/>
                  </a:cubicBezTo>
                  <a:cubicBezTo>
                    <a:pt x="1702" y="2696"/>
                    <a:pt x="1776" y="2661"/>
                    <a:pt x="1838" y="2600"/>
                  </a:cubicBezTo>
                  <a:lnTo>
                    <a:pt x="2724" y="1428"/>
                  </a:lnTo>
                  <a:cubicBezTo>
                    <a:pt x="2819" y="1333"/>
                    <a:pt x="2756" y="1238"/>
                    <a:pt x="2693" y="1143"/>
                  </a:cubicBezTo>
                  <a:lnTo>
                    <a:pt x="1267" y="35"/>
                  </a:lnTo>
                  <a:cubicBezTo>
                    <a:pt x="1231" y="10"/>
                    <a:pt x="1195" y="0"/>
                    <a:pt x="11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4"/>
            <p:cNvSpPr/>
            <p:nvPr/>
          </p:nvSpPr>
          <p:spPr>
            <a:xfrm>
              <a:off x="8419825" y="3957275"/>
              <a:ext cx="70500" cy="44800"/>
            </a:xfrm>
            <a:custGeom>
              <a:rect b="b" l="l" r="r" t="t"/>
              <a:pathLst>
                <a:path extrusionOk="0" h="1792" w="2820">
                  <a:moveTo>
                    <a:pt x="349" y="1"/>
                  </a:moveTo>
                  <a:lnTo>
                    <a:pt x="96" y="349"/>
                  </a:lnTo>
                  <a:cubicBezTo>
                    <a:pt x="1" y="444"/>
                    <a:pt x="32" y="571"/>
                    <a:pt x="127" y="634"/>
                  </a:cubicBezTo>
                  <a:lnTo>
                    <a:pt x="1552" y="1743"/>
                  </a:lnTo>
                  <a:cubicBezTo>
                    <a:pt x="1576" y="1778"/>
                    <a:pt x="1608" y="1791"/>
                    <a:pt x="1643" y="1791"/>
                  </a:cubicBezTo>
                  <a:cubicBezTo>
                    <a:pt x="1705" y="1791"/>
                    <a:pt x="1777" y="1751"/>
                    <a:pt x="1838" y="1711"/>
                  </a:cubicBezTo>
                  <a:lnTo>
                    <a:pt x="2724" y="508"/>
                  </a:lnTo>
                  <a:cubicBezTo>
                    <a:pt x="2819" y="476"/>
                    <a:pt x="2788" y="381"/>
                    <a:pt x="2693" y="286"/>
                  </a:cubicBezTo>
                  <a:lnTo>
                    <a:pt x="2344" y="1"/>
                  </a:lnTo>
                  <a:lnTo>
                    <a:pt x="1711" y="824"/>
                  </a:lnTo>
                  <a:cubicBezTo>
                    <a:pt x="1649" y="886"/>
                    <a:pt x="1588" y="921"/>
                    <a:pt x="1527" y="921"/>
                  </a:cubicBezTo>
                  <a:cubicBezTo>
                    <a:pt x="1493" y="921"/>
                    <a:pt x="1459" y="910"/>
                    <a:pt x="1426" y="888"/>
                  </a:cubicBezTo>
                  <a:lnTo>
                    <a:pt x="349"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4"/>
            <p:cNvSpPr/>
            <p:nvPr/>
          </p:nvSpPr>
          <p:spPr>
            <a:xfrm>
              <a:off x="8254350" y="4016675"/>
              <a:ext cx="34075" cy="97400"/>
            </a:xfrm>
            <a:custGeom>
              <a:rect b="b" l="l" r="r" t="t"/>
              <a:pathLst>
                <a:path extrusionOk="0" h="3896" w="1363">
                  <a:moveTo>
                    <a:pt x="444" y="0"/>
                  </a:moveTo>
                  <a:cubicBezTo>
                    <a:pt x="286" y="0"/>
                    <a:pt x="159" y="63"/>
                    <a:pt x="64" y="127"/>
                  </a:cubicBezTo>
                  <a:cubicBezTo>
                    <a:pt x="1" y="475"/>
                    <a:pt x="1" y="855"/>
                    <a:pt x="64" y="1204"/>
                  </a:cubicBezTo>
                  <a:lnTo>
                    <a:pt x="444" y="3895"/>
                  </a:lnTo>
                  <a:cubicBezTo>
                    <a:pt x="919" y="3895"/>
                    <a:pt x="1363" y="3484"/>
                    <a:pt x="1363" y="2977"/>
                  </a:cubicBezTo>
                  <a:lnTo>
                    <a:pt x="1363" y="887"/>
                  </a:lnTo>
                  <a:cubicBezTo>
                    <a:pt x="1331" y="412"/>
                    <a:pt x="919" y="0"/>
                    <a:pt x="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4"/>
            <p:cNvSpPr/>
            <p:nvPr/>
          </p:nvSpPr>
          <p:spPr>
            <a:xfrm>
              <a:off x="8352525" y="4017425"/>
              <a:ext cx="31700" cy="96650"/>
            </a:xfrm>
            <a:custGeom>
              <a:rect b="b" l="l" r="r" t="t"/>
              <a:pathLst>
                <a:path extrusionOk="0" h="3866" w="1268">
                  <a:moveTo>
                    <a:pt x="839" y="0"/>
                  </a:moveTo>
                  <a:cubicBezTo>
                    <a:pt x="413" y="0"/>
                    <a:pt x="1" y="399"/>
                    <a:pt x="1" y="857"/>
                  </a:cubicBezTo>
                  <a:lnTo>
                    <a:pt x="1" y="2947"/>
                  </a:lnTo>
                  <a:cubicBezTo>
                    <a:pt x="1" y="3422"/>
                    <a:pt x="349" y="3834"/>
                    <a:pt x="824" y="3865"/>
                  </a:cubicBezTo>
                  <a:lnTo>
                    <a:pt x="1236" y="1205"/>
                  </a:lnTo>
                  <a:cubicBezTo>
                    <a:pt x="1268" y="857"/>
                    <a:pt x="1268" y="445"/>
                    <a:pt x="1236" y="97"/>
                  </a:cubicBezTo>
                  <a:cubicBezTo>
                    <a:pt x="1109" y="65"/>
                    <a:pt x="983" y="2"/>
                    <a:pt x="888" y="2"/>
                  </a:cubicBezTo>
                  <a:cubicBezTo>
                    <a:pt x="871" y="1"/>
                    <a:pt x="855" y="0"/>
                    <a:pt x="8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4"/>
            <p:cNvSpPr/>
            <p:nvPr/>
          </p:nvSpPr>
          <p:spPr>
            <a:xfrm>
              <a:off x="8352525" y="4016675"/>
              <a:ext cx="31700" cy="98200"/>
            </a:xfrm>
            <a:custGeom>
              <a:rect b="b" l="l" r="r" t="t"/>
              <a:pathLst>
                <a:path extrusionOk="0" h="3928" w="1268">
                  <a:moveTo>
                    <a:pt x="919" y="0"/>
                  </a:moveTo>
                  <a:cubicBezTo>
                    <a:pt x="571" y="0"/>
                    <a:pt x="254" y="253"/>
                    <a:pt x="96" y="570"/>
                  </a:cubicBezTo>
                  <a:cubicBezTo>
                    <a:pt x="96" y="792"/>
                    <a:pt x="96" y="1014"/>
                    <a:pt x="33" y="1235"/>
                  </a:cubicBezTo>
                  <a:lnTo>
                    <a:pt x="1" y="1425"/>
                  </a:lnTo>
                  <a:lnTo>
                    <a:pt x="1" y="3009"/>
                  </a:lnTo>
                  <a:cubicBezTo>
                    <a:pt x="1" y="3484"/>
                    <a:pt x="349" y="3895"/>
                    <a:pt x="824" y="3927"/>
                  </a:cubicBezTo>
                  <a:lnTo>
                    <a:pt x="1236" y="1267"/>
                  </a:lnTo>
                  <a:cubicBezTo>
                    <a:pt x="1268" y="919"/>
                    <a:pt x="1268" y="539"/>
                    <a:pt x="1236" y="158"/>
                  </a:cubicBezTo>
                  <a:cubicBezTo>
                    <a:pt x="1141" y="0"/>
                    <a:pt x="1046" y="0"/>
                    <a:pt x="919"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74"/>
          <p:cNvGrpSpPr/>
          <p:nvPr/>
        </p:nvGrpSpPr>
        <p:grpSpPr>
          <a:xfrm>
            <a:off x="719994" y="3025772"/>
            <a:ext cx="649937" cy="511200"/>
            <a:chOff x="8534000" y="2228700"/>
            <a:chExt cx="507525" cy="399375"/>
          </a:xfrm>
        </p:grpSpPr>
        <p:sp>
          <p:nvSpPr>
            <p:cNvPr id="1680" name="Google Shape;1680;p74"/>
            <p:cNvSpPr/>
            <p:nvPr/>
          </p:nvSpPr>
          <p:spPr>
            <a:xfrm>
              <a:off x="8701050" y="2353325"/>
              <a:ext cx="107700" cy="87900"/>
            </a:xfrm>
            <a:custGeom>
              <a:rect b="b" l="l" r="r" t="t"/>
              <a:pathLst>
                <a:path extrusionOk="0" h="3516" w="4308">
                  <a:moveTo>
                    <a:pt x="3484" y="1"/>
                  </a:moveTo>
                  <a:lnTo>
                    <a:pt x="1" y="1236"/>
                  </a:lnTo>
                  <a:lnTo>
                    <a:pt x="824" y="3516"/>
                  </a:lnTo>
                  <a:lnTo>
                    <a:pt x="4308" y="2281"/>
                  </a:lnTo>
                  <a:lnTo>
                    <a:pt x="3484" y="1"/>
                  </a:lnTo>
                  <a:close/>
                </a:path>
              </a:pathLst>
            </a:custGeom>
            <a:solidFill>
              <a:srgbClr val="0570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4"/>
            <p:cNvSpPr/>
            <p:nvPr/>
          </p:nvSpPr>
          <p:spPr>
            <a:xfrm>
              <a:off x="8712125" y="2384200"/>
              <a:ext cx="96625" cy="57825"/>
            </a:xfrm>
            <a:custGeom>
              <a:rect b="b" l="l" r="r" t="t"/>
              <a:pathLst>
                <a:path extrusionOk="0" h="2313" w="3865">
                  <a:moveTo>
                    <a:pt x="3484" y="1"/>
                  </a:moveTo>
                  <a:lnTo>
                    <a:pt x="1" y="1236"/>
                  </a:lnTo>
                  <a:lnTo>
                    <a:pt x="381" y="2312"/>
                  </a:lnTo>
                  <a:lnTo>
                    <a:pt x="3865" y="1077"/>
                  </a:lnTo>
                  <a:lnTo>
                    <a:pt x="3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4"/>
            <p:cNvSpPr/>
            <p:nvPr/>
          </p:nvSpPr>
          <p:spPr>
            <a:xfrm>
              <a:off x="8745375" y="2230725"/>
              <a:ext cx="296150" cy="242475"/>
            </a:xfrm>
            <a:custGeom>
              <a:rect b="b" l="l" r="r" t="t"/>
              <a:pathLst>
                <a:path extrusionOk="0" h="9699" w="11846">
                  <a:moveTo>
                    <a:pt x="6291" y="0"/>
                  </a:moveTo>
                  <a:cubicBezTo>
                    <a:pt x="6167" y="0"/>
                    <a:pt x="6044" y="37"/>
                    <a:pt x="5891" y="59"/>
                  </a:cubicBezTo>
                  <a:lnTo>
                    <a:pt x="2725" y="1294"/>
                  </a:lnTo>
                  <a:cubicBezTo>
                    <a:pt x="2566" y="1358"/>
                    <a:pt x="2408" y="1453"/>
                    <a:pt x="2313" y="1611"/>
                  </a:cubicBezTo>
                  <a:lnTo>
                    <a:pt x="318" y="3923"/>
                  </a:lnTo>
                  <a:cubicBezTo>
                    <a:pt x="96" y="4240"/>
                    <a:pt x="1" y="4651"/>
                    <a:pt x="128" y="5000"/>
                  </a:cubicBezTo>
                  <a:lnTo>
                    <a:pt x="1458" y="8578"/>
                  </a:lnTo>
                  <a:cubicBezTo>
                    <a:pt x="1616" y="8927"/>
                    <a:pt x="1933" y="9212"/>
                    <a:pt x="2344" y="9243"/>
                  </a:cubicBezTo>
                  <a:lnTo>
                    <a:pt x="5385" y="9687"/>
                  </a:lnTo>
                  <a:cubicBezTo>
                    <a:pt x="5436" y="9695"/>
                    <a:pt x="5484" y="9699"/>
                    <a:pt x="5532" y="9699"/>
                  </a:cubicBezTo>
                  <a:cubicBezTo>
                    <a:pt x="5664" y="9699"/>
                    <a:pt x="5792" y="9670"/>
                    <a:pt x="5955" y="9623"/>
                  </a:cubicBezTo>
                  <a:lnTo>
                    <a:pt x="9122" y="8420"/>
                  </a:lnTo>
                  <a:cubicBezTo>
                    <a:pt x="9280" y="8325"/>
                    <a:pt x="9438" y="8198"/>
                    <a:pt x="9533" y="8103"/>
                  </a:cubicBezTo>
                  <a:lnTo>
                    <a:pt x="11529" y="5760"/>
                  </a:lnTo>
                  <a:cubicBezTo>
                    <a:pt x="11750" y="5443"/>
                    <a:pt x="11845" y="5031"/>
                    <a:pt x="11719" y="4683"/>
                  </a:cubicBezTo>
                  <a:lnTo>
                    <a:pt x="10388" y="1136"/>
                  </a:lnTo>
                  <a:cubicBezTo>
                    <a:pt x="10230" y="756"/>
                    <a:pt x="9913" y="503"/>
                    <a:pt x="9502" y="439"/>
                  </a:cubicBezTo>
                  <a:lnTo>
                    <a:pt x="6461" y="28"/>
                  </a:lnTo>
                  <a:cubicBezTo>
                    <a:pt x="6403" y="8"/>
                    <a:pt x="6347" y="0"/>
                    <a:pt x="62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4"/>
            <p:cNvSpPr/>
            <p:nvPr/>
          </p:nvSpPr>
          <p:spPr>
            <a:xfrm>
              <a:off x="8822975" y="2233775"/>
              <a:ext cx="218550" cy="239425"/>
            </a:xfrm>
            <a:custGeom>
              <a:rect b="b" l="l" r="r" t="t"/>
              <a:pathLst>
                <a:path extrusionOk="0" h="9577" w="8742">
                  <a:moveTo>
                    <a:pt x="4656" y="1"/>
                  </a:moveTo>
                  <a:lnTo>
                    <a:pt x="6081" y="3737"/>
                  </a:lnTo>
                  <a:cubicBezTo>
                    <a:pt x="6239" y="4181"/>
                    <a:pt x="6176" y="4656"/>
                    <a:pt x="5891" y="4973"/>
                  </a:cubicBezTo>
                  <a:lnTo>
                    <a:pt x="3642" y="7664"/>
                  </a:lnTo>
                  <a:cubicBezTo>
                    <a:pt x="3516" y="7823"/>
                    <a:pt x="3326" y="7918"/>
                    <a:pt x="3104" y="8013"/>
                  </a:cubicBezTo>
                  <a:lnTo>
                    <a:pt x="1" y="9185"/>
                  </a:lnTo>
                  <a:lnTo>
                    <a:pt x="2376" y="9565"/>
                  </a:lnTo>
                  <a:cubicBezTo>
                    <a:pt x="2427" y="9573"/>
                    <a:pt x="2475" y="9577"/>
                    <a:pt x="2523" y="9577"/>
                  </a:cubicBezTo>
                  <a:cubicBezTo>
                    <a:pt x="2653" y="9577"/>
                    <a:pt x="2775" y="9548"/>
                    <a:pt x="2914" y="9501"/>
                  </a:cubicBezTo>
                  <a:lnTo>
                    <a:pt x="6081" y="8298"/>
                  </a:lnTo>
                  <a:cubicBezTo>
                    <a:pt x="6239" y="8203"/>
                    <a:pt x="6398" y="8139"/>
                    <a:pt x="6524" y="7949"/>
                  </a:cubicBezTo>
                  <a:lnTo>
                    <a:pt x="8488" y="5638"/>
                  </a:lnTo>
                  <a:cubicBezTo>
                    <a:pt x="8646" y="5321"/>
                    <a:pt x="8741" y="4878"/>
                    <a:pt x="8615" y="4529"/>
                  </a:cubicBezTo>
                  <a:lnTo>
                    <a:pt x="7284" y="951"/>
                  </a:lnTo>
                  <a:cubicBezTo>
                    <a:pt x="7126" y="602"/>
                    <a:pt x="6809" y="317"/>
                    <a:pt x="6398" y="286"/>
                  </a:cubicBezTo>
                  <a:lnTo>
                    <a:pt x="4656" y="1"/>
                  </a:lnTo>
                  <a:close/>
                </a:path>
              </a:pathLst>
            </a:custGeom>
            <a:solidFill>
              <a:srgbClr val="FC800D">
                <a:alpha val="35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4"/>
            <p:cNvSpPr/>
            <p:nvPr/>
          </p:nvSpPr>
          <p:spPr>
            <a:xfrm>
              <a:off x="8803175" y="2259900"/>
              <a:ext cx="93450" cy="213000"/>
            </a:xfrm>
            <a:custGeom>
              <a:rect b="b" l="l" r="r" t="t"/>
              <a:pathLst>
                <a:path extrusionOk="0" h="8520" w="3738">
                  <a:moveTo>
                    <a:pt x="539" y="1"/>
                  </a:moveTo>
                  <a:lnTo>
                    <a:pt x="381" y="32"/>
                  </a:lnTo>
                  <a:cubicBezTo>
                    <a:pt x="223" y="64"/>
                    <a:pt x="96" y="191"/>
                    <a:pt x="1" y="286"/>
                  </a:cubicBezTo>
                  <a:lnTo>
                    <a:pt x="3104" y="8520"/>
                  </a:lnTo>
                  <a:cubicBezTo>
                    <a:pt x="3263" y="8520"/>
                    <a:pt x="3421" y="8520"/>
                    <a:pt x="3548" y="8425"/>
                  </a:cubicBezTo>
                  <a:lnTo>
                    <a:pt x="3738" y="8393"/>
                  </a:lnTo>
                  <a:lnTo>
                    <a:pt x="5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8891850" y="2228700"/>
              <a:ext cx="91875" cy="210950"/>
            </a:xfrm>
            <a:custGeom>
              <a:rect b="b" l="l" r="r" t="t"/>
              <a:pathLst>
                <a:path extrusionOk="0" h="8438" w="3675">
                  <a:moveTo>
                    <a:pt x="441" y="0"/>
                  </a:moveTo>
                  <a:cubicBezTo>
                    <a:pt x="314" y="0"/>
                    <a:pt x="189" y="23"/>
                    <a:pt x="32" y="45"/>
                  </a:cubicBezTo>
                  <a:lnTo>
                    <a:pt x="1" y="45"/>
                  </a:lnTo>
                  <a:lnTo>
                    <a:pt x="3199" y="8437"/>
                  </a:lnTo>
                  <a:lnTo>
                    <a:pt x="3263" y="8437"/>
                  </a:lnTo>
                  <a:cubicBezTo>
                    <a:pt x="3421" y="8406"/>
                    <a:pt x="3579" y="8279"/>
                    <a:pt x="3674" y="8184"/>
                  </a:cubicBezTo>
                  <a:lnTo>
                    <a:pt x="634" y="14"/>
                  </a:lnTo>
                  <a:lnTo>
                    <a:pt x="602" y="14"/>
                  </a:lnTo>
                  <a:cubicBezTo>
                    <a:pt x="547" y="4"/>
                    <a:pt x="494" y="0"/>
                    <a:pt x="4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p:nvPr/>
          </p:nvSpPr>
          <p:spPr>
            <a:xfrm>
              <a:off x="8871275" y="2438825"/>
              <a:ext cx="25350" cy="34075"/>
            </a:xfrm>
            <a:custGeom>
              <a:rect b="b" l="l" r="r" t="t"/>
              <a:pathLst>
                <a:path extrusionOk="0" h="1363" w="1014">
                  <a:moveTo>
                    <a:pt x="539" y="1"/>
                  </a:moveTo>
                  <a:lnTo>
                    <a:pt x="0" y="191"/>
                  </a:lnTo>
                  <a:lnTo>
                    <a:pt x="444" y="1363"/>
                  </a:lnTo>
                  <a:cubicBezTo>
                    <a:pt x="602" y="1363"/>
                    <a:pt x="760" y="1363"/>
                    <a:pt x="855" y="1268"/>
                  </a:cubicBezTo>
                  <a:lnTo>
                    <a:pt x="1014" y="1236"/>
                  </a:lnTo>
                  <a:lnTo>
                    <a:pt x="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4"/>
            <p:cNvSpPr/>
            <p:nvPr/>
          </p:nvSpPr>
          <p:spPr>
            <a:xfrm>
              <a:off x="8949650" y="2367575"/>
              <a:ext cx="35650" cy="73650"/>
            </a:xfrm>
            <a:custGeom>
              <a:rect b="b" l="l" r="r" t="t"/>
              <a:pathLst>
                <a:path extrusionOk="0" h="2946" w="1426">
                  <a:moveTo>
                    <a:pt x="412" y="1"/>
                  </a:moveTo>
                  <a:lnTo>
                    <a:pt x="1" y="507"/>
                  </a:lnTo>
                  <a:lnTo>
                    <a:pt x="887" y="2946"/>
                  </a:lnTo>
                  <a:lnTo>
                    <a:pt x="951" y="2946"/>
                  </a:lnTo>
                  <a:cubicBezTo>
                    <a:pt x="1109" y="2851"/>
                    <a:pt x="1267" y="2787"/>
                    <a:pt x="1362" y="2629"/>
                  </a:cubicBezTo>
                  <a:lnTo>
                    <a:pt x="1426" y="2566"/>
                  </a:lnTo>
                  <a:lnTo>
                    <a:pt x="41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8534000" y="2452300"/>
              <a:ext cx="37225" cy="41975"/>
            </a:xfrm>
            <a:custGeom>
              <a:rect b="b" l="l" r="r" t="t"/>
              <a:pathLst>
                <a:path extrusionOk="0" h="1679" w="1489">
                  <a:moveTo>
                    <a:pt x="824" y="0"/>
                  </a:moveTo>
                  <a:cubicBezTo>
                    <a:pt x="380" y="0"/>
                    <a:pt x="0" y="380"/>
                    <a:pt x="0" y="855"/>
                  </a:cubicBezTo>
                  <a:cubicBezTo>
                    <a:pt x="0" y="1299"/>
                    <a:pt x="349" y="1679"/>
                    <a:pt x="824" y="1679"/>
                  </a:cubicBezTo>
                  <a:lnTo>
                    <a:pt x="1489" y="1679"/>
                  </a:lnTo>
                  <a:lnTo>
                    <a:pt x="14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8536375" y="2451500"/>
              <a:ext cx="35650" cy="42775"/>
            </a:xfrm>
            <a:custGeom>
              <a:rect b="b" l="l" r="r" t="t"/>
              <a:pathLst>
                <a:path extrusionOk="0" h="1711" w="1426">
                  <a:moveTo>
                    <a:pt x="760" y="0"/>
                  </a:moveTo>
                  <a:cubicBezTo>
                    <a:pt x="634" y="0"/>
                    <a:pt x="539" y="64"/>
                    <a:pt x="412" y="96"/>
                  </a:cubicBezTo>
                  <a:lnTo>
                    <a:pt x="412" y="919"/>
                  </a:lnTo>
                  <a:cubicBezTo>
                    <a:pt x="412" y="1109"/>
                    <a:pt x="254" y="1236"/>
                    <a:pt x="95" y="1236"/>
                  </a:cubicBezTo>
                  <a:lnTo>
                    <a:pt x="0" y="1236"/>
                  </a:lnTo>
                  <a:cubicBezTo>
                    <a:pt x="159" y="1521"/>
                    <a:pt x="444" y="1711"/>
                    <a:pt x="760" y="1711"/>
                  </a:cubicBezTo>
                  <a:lnTo>
                    <a:pt x="1425" y="1711"/>
                  </a:lnTo>
                  <a:lnTo>
                    <a:pt x="1425" y="0"/>
                  </a:ln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8559325" y="2483175"/>
              <a:ext cx="481400" cy="78400"/>
            </a:xfrm>
            <a:custGeom>
              <a:rect b="b" l="l" r="r" t="t"/>
              <a:pathLst>
                <a:path extrusionOk="0" h="3136" w="19256">
                  <a:moveTo>
                    <a:pt x="191" y="0"/>
                  </a:moveTo>
                  <a:lnTo>
                    <a:pt x="1" y="950"/>
                  </a:lnTo>
                  <a:lnTo>
                    <a:pt x="1" y="1267"/>
                  </a:lnTo>
                  <a:cubicBezTo>
                    <a:pt x="1" y="1520"/>
                    <a:pt x="127" y="1742"/>
                    <a:pt x="317" y="1900"/>
                  </a:cubicBezTo>
                  <a:lnTo>
                    <a:pt x="1679" y="2977"/>
                  </a:lnTo>
                  <a:cubicBezTo>
                    <a:pt x="1838" y="3072"/>
                    <a:pt x="1996" y="3135"/>
                    <a:pt x="2186" y="3135"/>
                  </a:cubicBezTo>
                  <a:lnTo>
                    <a:pt x="18844" y="3135"/>
                  </a:lnTo>
                  <a:cubicBezTo>
                    <a:pt x="19034" y="3135"/>
                    <a:pt x="19256" y="2977"/>
                    <a:pt x="19192" y="2755"/>
                  </a:cubicBezTo>
                  <a:lnTo>
                    <a:pt x="19192" y="950"/>
                  </a:lnTo>
                  <a:lnTo>
                    <a:pt x="19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p:nvPr/>
          </p:nvSpPr>
          <p:spPr>
            <a:xfrm>
              <a:off x="8572000" y="2483175"/>
              <a:ext cx="468725" cy="78400"/>
            </a:xfrm>
            <a:custGeom>
              <a:rect b="b" l="l" r="r" t="t"/>
              <a:pathLst>
                <a:path extrusionOk="0" h="3136" w="18749">
                  <a:moveTo>
                    <a:pt x="17640" y="0"/>
                  </a:moveTo>
                  <a:lnTo>
                    <a:pt x="17640" y="1869"/>
                  </a:lnTo>
                  <a:cubicBezTo>
                    <a:pt x="17640" y="1995"/>
                    <a:pt x="17545" y="2059"/>
                    <a:pt x="17418" y="2059"/>
                  </a:cubicBezTo>
                  <a:lnTo>
                    <a:pt x="0" y="2059"/>
                  </a:lnTo>
                  <a:lnTo>
                    <a:pt x="1172" y="2977"/>
                  </a:lnTo>
                  <a:cubicBezTo>
                    <a:pt x="1299" y="3104"/>
                    <a:pt x="1489" y="3135"/>
                    <a:pt x="1679" y="3135"/>
                  </a:cubicBezTo>
                  <a:lnTo>
                    <a:pt x="18337" y="3135"/>
                  </a:lnTo>
                  <a:cubicBezTo>
                    <a:pt x="18590" y="3135"/>
                    <a:pt x="18749" y="2977"/>
                    <a:pt x="18749" y="2724"/>
                  </a:cubicBezTo>
                  <a:lnTo>
                    <a:pt x="18749" y="950"/>
                  </a:lnTo>
                  <a:lnTo>
                    <a:pt x="185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4"/>
            <p:cNvSpPr/>
            <p:nvPr/>
          </p:nvSpPr>
          <p:spPr>
            <a:xfrm>
              <a:off x="8731925" y="2464950"/>
              <a:ext cx="308800" cy="42000"/>
            </a:xfrm>
            <a:custGeom>
              <a:rect b="b" l="l" r="r" t="t"/>
              <a:pathLst>
                <a:path extrusionOk="0" h="1680" w="12352">
                  <a:moveTo>
                    <a:pt x="1" y="1"/>
                  </a:moveTo>
                  <a:lnTo>
                    <a:pt x="1" y="1679"/>
                  </a:lnTo>
                  <a:lnTo>
                    <a:pt x="12352" y="1679"/>
                  </a:lnTo>
                  <a:lnTo>
                    <a:pt x="12352" y="793"/>
                  </a:lnTo>
                  <a:cubicBezTo>
                    <a:pt x="12352" y="349"/>
                    <a:pt x="11972" y="1"/>
                    <a:pt x="1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4"/>
            <p:cNvSpPr/>
            <p:nvPr/>
          </p:nvSpPr>
          <p:spPr>
            <a:xfrm>
              <a:off x="9013000" y="2464950"/>
              <a:ext cx="27725" cy="42000"/>
            </a:xfrm>
            <a:custGeom>
              <a:rect b="b" l="l" r="r" t="t"/>
              <a:pathLst>
                <a:path extrusionOk="0" h="1680" w="1109">
                  <a:moveTo>
                    <a:pt x="0" y="1"/>
                  </a:moveTo>
                  <a:lnTo>
                    <a:pt x="0" y="1679"/>
                  </a:lnTo>
                  <a:lnTo>
                    <a:pt x="1109" y="1679"/>
                  </a:lnTo>
                  <a:lnTo>
                    <a:pt x="1109" y="793"/>
                  </a:lnTo>
                  <a:cubicBezTo>
                    <a:pt x="1109" y="349"/>
                    <a:pt x="729" y="1"/>
                    <a:pt x="317"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4"/>
            <p:cNvSpPr/>
            <p:nvPr/>
          </p:nvSpPr>
          <p:spPr>
            <a:xfrm>
              <a:off x="8560125" y="2323250"/>
              <a:ext cx="183700" cy="183700"/>
            </a:xfrm>
            <a:custGeom>
              <a:rect b="b" l="l" r="r" t="t"/>
              <a:pathLst>
                <a:path extrusionOk="0" h="7348" w="7348">
                  <a:moveTo>
                    <a:pt x="5321" y="0"/>
                  </a:moveTo>
                  <a:cubicBezTo>
                    <a:pt x="5321" y="0"/>
                    <a:pt x="127" y="3610"/>
                    <a:pt x="95" y="3705"/>
                  </a:cubicBezTo>
                  <a:cubicBezTo>
                    <a:pt x="64" y="3864"/>
                    <a:pt x="0" y="4022"/>
                    <a:pt x="0" y="4180"/>
                  </a:cubicBezTo>
                  <a:lnTo>
                    <a:pt x="0" y="6049"/>
                  </a:lnTo>
                  <a:lnTo>
                    <a:pt x="254" y="6461"/>
                  </a:lnTo>
                  <a:lnTo>
                    <a:pt x="0" y="6841"/>
                  </a:lnTo>
                  <a:lnTo>
                    <a:pt x="0" y="7347"/>
                  </a:lnTo>
                  <a:lnTo>
                    <a:pt x="7348" y="7347"/>
                  </a:lnTo>
                  <a:lnTo>
                    <a:pt x="7348" y="602"/>
                  </a:lnTo>
                  <a:cubicBezTo>
                    <a:pt x="7348" y="253"/>
                    <a:pt x="7063" y="0"/>
                    <a:pt x="674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4"/>
            <p:cNvSpPr/>
            <p:nvPr/>
          </p:nvSpPr>
          <p:spPr>
            <a:xfrm>
              <a:off x="8560125" y="2323250"/>
              <a:ext cx="183700" cy="182900"/>
            </a:xfrm>
            <a:custGeom>
              <a:rect b="b" l="l" r="r" t="t"/>
              <a:pathLst>
                <a:path extrusionOk="0" h="7316" w="7348">
                  <a:moveTo>
                    <a:pt x="6018" y="0"/>
                  </a:moveTo>
                  <a:lnTo>
                    <a:pt x="6018" y="5257"/>
                  </a:lnTo>
                  <a:cubicBezTo>
                    <a:pt x="6018" y="5701"/>
                    <a:pt x="5669" y="6049"/>
                    <a:pt x="5226" y="6049"/>
                  </a:cubicBezTo>
                  <a:lnTo>
                    <a:pt x="0" y="6049"/>
                  </a:lnTo>
                  <a:lnTo>
                    <a:pt x="0" y="7316"/>
                  </a:lnTo>
                  <a:lnTo>
                    <a:pt x="7348" y="7316"/>
                  </a:lnTo>
                  <a:lnTo>
                    <a:pt x="7348" y="539"/>
                  </a:lnTo>
                  <a:cubicBezTo>
                    <a:pt x="7284" y="253"/>
                    <a:pt x="7063" y="0"/>
                    <a:pt x="6714"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a:off x="8561700" y="2323250"/>
              <a:ext cx="131450" cy="92650"/>
            </a:xfrm>
            <a:custGeom>
              <a:rect b="b" l="l" r="r" t="t"/>
              <a:pathLst>
                <a:path extrusionOk="0" h="3706" w="5258">
                  <a:moveTo>
                    <a:pt x="2788" y="0"/>
                  </a:moveTo>
                  <a:cubicBezTo>
                    <a:pt x="2534" y="0"/>
                    <a:pt x="2281" y="127"/>
                    <a:pt x="2123" y="348"/>
                  </a:cubicBezTo>
                  <a:lnTo>
                    <a:pt x="191" y="3325"/>
                  </a:lnTo>
                  <a:cubicBezTo>
                    <a:pt x="96" y="3452"/>
                    <a:pt x="32" y="3547"/>
                    <a:pt x="1" y="3705"/>
                  </a:cubicBezTo>
                  <a:lnTo>
                    <a:pt x="4624" y="3705"/>
                  </a:lnTo>
                  <a:cubicBezTo>
                    <a:pt x="4973" y="3705"/>
                    <a:pt x="5258" y="3420"/>
                    <a:pt x="5258" y="3135"/>
                  </a:cubicBezTo>
                  <a:lnTo>
                    <a:pt x="52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8561700" y="2324025"/>
              <a:ext cx="130675" cy="93450"/>
            </a:xfrm>
            <a:custGeom>
              <a:rect b="b" l="l" r="r" t="t"/>
              <a:pathLst>
                <a:path extrusionOk="0" h="3738" w="5227">
                  <a:moveTo>
                    <a:pt x="4434" y="1"/>
                  </a:moveTo>
                  <a:lnTo>
                    <a:pt x="4434" y="2598"/>
                  </a:lnTo>
                  <a:cubicBezTo>
                    <a:pt x="4434" y="2756"/>
                    <a:pt x="4308" y="2883"/>
                    <a:pt x="4149" y="2883"/>
                  </a:cubicBezTo>
                  <a:lnTo>
                    <a:pt x="476" y="2883"/>
                  </a:lnTo>
                  <a:lnTo>
                    <a:pt x="191" y="3326"/>
                  </a:lnTo>
                  <a:cubicBezTo>
                    <a:pt x="96" y="3453"/>
                    <a:pt x="32" y="3579"/>
                    <a:pt x="1" y="3738"/>
                  </a:cubicBezTo>
                  <a:lnTo>
                    <a:pt x="4624" y="3738"/>
                  </a:lnTo>
                  <a:cubicBezTo>
                    <a:pt x="4941" y="3738"/>
                    <a:pt x="5226" y="3453"/>
                    <a:pt x="5226" y="3136"/>
                  </a:cubicBezTo>
                  <a:lnTo>
                    <a:pt x="5226"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4"/>
            <p:cNvSpPr/>
            <p:nvPr/>
          </p:nvSpPr>
          <p:spPr>
            <a:xfrm>
              <a:off x="8597325" y="2496625"/>
              <a:ext cx="148875" cy="80775"/>
            </a:xfrm>
            <a:custGeom>
              <a:rect b="b" l="l" r="r" t="t"/>
              <a:pathLst>
                <a:path extrusionOk="0" h="3231" w="5955">
                  <a:moveTo>
                    <a:pt x="1521" y="1"/>
                  </a:moveTo>
                  <a:cubicBezTo>
                    <a:pt x="1268" y="1"/>
                    <a:pt x="983" y="159"/>
                    <a:pt x="856" y="381"/>
                  </a:cubicBezTo>
                  <a:lnTo>
                    <a:pt x="159" y="1616"/>
                  </a:lnTo>
                  <a:cubicBezTo>
                    <a:pt x="64" y="1774"/>
                    <a:pt x="1" y="1964"/>
                    <a:pt x="1" y="2154"/>
                  </a:cubicBezTo>
                  <a:lnTo>
                    <a:pt x="1" y="3041"/>
                  </a:lnTo>
                  <a:cubicBezTo>
                    <a:pt x="1" y="3104"/>
                    <a:pt x="64" y="3231"/>
                    <a:pt x="191" y="3231"/>
                  </a:cubicBezTo>
                  <a:lnTo>
                    <a:pt x="5765" y="3231"/>
                  </a:lnTo>
                  <a:cubicBezTo>
                    <a:pt x="5891" y="3231"/>
                    <a:pt x="5955" y="3168"/>
                    <a:pt x="5955" y="3041"/>
                  </a:cubicBezTo>
                  <a:lnTo>
                    <a:pt x="5955" y="2154"/>
                  </a:lnTo>
                  <a:cubicBezTo>
                    <a:pt x="5955" y="1964"/>
                    <a:pt x="5923" y="1774"/>
                    <a:pt x="5796" y="1616"/>
                  </a:cubicBezTo>
                  <a:lnTo>
                    <a:pt x="5100" y="381"/>
                  </a:lnTo>
                  <a:cubicBezTo>
                    <a:pt x="4941" y="159"/>
                    <a:pt x="4688" y="1"/>
                    <a:pt x="4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8852275" y="2496625"/>
              <a:ext cx="149650" cy="80775"/>
            </a:xfrm>
            <a:custGeom>
              <a:rect b="b" l="l" r="r" t="t"/>
              <a:pathLst>
                <a:path extrusionOk="0" h="3231" w="5986">
                  <a:moveTo>
                    <a:pt x="1552" y="1"/>
                  </a:moveTo>
                  <a:cubicBezTo>
                    <a:pt x="1267" y="1"/>
                    <a:pt x="982" y="159"/>
                    <a:pt x="887" y="381"/>
                  </a:cubicBezTo>
                  <a:lnTo>
                    <a:pt x="159" y="1616"/>
                  </a:lnTo>
                  <a:cubicBezTo>
                    <a:pt x="95" y="1774"/>
                    <a:pt x="0" y="1964"/>
                    <a:pt x="0" y="2154"/>
                  </a:cubicBezTo>
                  <a:lnTo>
                    <a:pt x="0" y="3041"/>
                  </a:lnTo>
                  <a:cubicBezTo>
                    <a:pt x="0" y="3104"/>
                    <a:pt x="95" y="3231"/>
                    <a:pt x="190" y="3231"/>
                  </a:cubicBezTo>
                  <a:lnTo>
                    <a:pt x="5796" y="3231"/>
                  </a:lnTo>
                  <a:cubicBezTo>
                    <a:pt x="5891" y="3231"/>
                    <a:pt x="5986" y="3168"/>
                    <a:pt x="5986" y="3041"/>
                  </a:cubicBezTo>
                  <a:lnTo>
                    <a:pt x="5986" y="2154"/>
                  </a:lnTo>
                  <a:cubicBezTo>
                    <a:pt x="5986" y="1964"/>
                    <a:pt x="5954" y="1774"/>
                    <a:pt x="5827" y="1616"/>
                  </a:cubicBezTo>
                  <a:lnTo>
                    <a:pt x="5099" y="381"/>
                  </a:lnTo>
                  <a:cubicBezTo>
                    <a:pt x="4941" y="159"/>
                    <a:pt x="4719" y="1"/>
                    <a:pt x="44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8670175" y="2495050"/>
              <a:ext cx="76025" cy="81575"/>
            </a:xfrm>
            <a:custGeom>
              <a:rect b="b" l="l" r="r" t="t"/>
              <a:pathLst>
                <a:path extrusionOk="0" h="3263" w="3041">
                  <a:moveTo>
                    <a:pt x="0" y="0"/>
                  </a:moveTo>
                  <a:cubicBezTo>
                    <a:pt x="285" y="0"/>
                    <a:pt x="539" y="159"/>
                    <a:pt x="665" y="412"/>
                  </a:cubicBezTo>
                  <a:lnTo>
                    <a:pt x="1394" y="1647"/>
                  </a:lnTo>
                  <a:cubicBezTo>
                    <a:pt x="1457" y="1805"/>
                    <a:pt x="1552" y="1995"/>
                    <a:pt x="1552" y="2185"/>
                  </a:cubicBezTo>
                  <a:lnTo>
                    <a:pt x="1552" y="3040"/>
                  </a:lnTo>
                  <a:cubicBezTo>
                    <a:pt x="1552" y="3167"/>
                    <a:pt x="1457" y="3262"/>
                    <a:pt x="1331" y="3262"/>
                  </a:cubicBezTo>
                  <a:lnTo>
                    <a:pt x="2851" y="3262"/>
                  </a:lnTo>
                  <a:cubicBezTo>
                    <a:pt x="2977" y="3262"/>
                    <a:pt x="3041" y="3167"/>
                    <a:pt x="3041" y="3040"/>
                  </a:cubicBezTo>
                  <a:lnTo>
                    <a:pt x="3041" y="2185"/>
                  </a:lnTo>
                  <a:cubicBezTo>
                    <a:pt x="3041" y="1995"/>
                    <a:pt x="3009" y="1805"/>
                    <a:pt x="2882" y="1647"/>
                  </a:cubicBezTo>
                  <a:lnTo>
                    <a:pt x="2186" y="412"/>
                  </a:lnTo>
                  <a:cubicBezTo>
                    <a:pt x="2027" y="159"/>
                    <a:pt x="1774" y="0"/>
                    <a:pt x="1521" y="0"/>
                  </a:cubicBezTo>
                  <a:close/>
                </a:path>
              </a:pathLst>
            </a:custGeom>
            <a:solidFill>
              <a:srgbClr val="FFFFFF">
                <a:alpha val="20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4"/>
            <p:cNvSpPr/>
            <p:nvPr/>
          </p:nvSpPr>
          <p:spPr>
            <a:xfrm>
              <a:off x="8925900" y="2495050"/>
              <a:ext cx="76025" cy="81575"/>
            </a:xfrm>
            <a:custGeom>
              <a:rect b="b" l="l" r="r" t="t"/>
              <a:pathLst>
                <a:path extrusionOk="0" h="3263" w="3041">
                  <a:moveTo>
                    <a:pt x="1" y="0"/>
                  </a:moveTo>
                  <a:cubicBezTo>
                    <a:pt x="254" y="0"/>
                    <a:pt x="539" y="159"/>
                    <a:pt x="666" y="412"/>
                  </a:cubicBezTo>
                  <a:lnTo>
                    <a:pt x="1362" y="1647"/>
                  </a:lnTo>
                  <a:cubicBezTo>
                    <a:pt x="1457" y="1805"/>
                    <a:pt x="1521" y="1995"/>
                    <a:pt x="1521" y="2185"/>
                  </a:cubicBezTo>
                  <a:lnTo>
                    <a:pt x="1521" y="3040"/>
                  </a:lnTo>
                  <a:cubicBezTo>
                    <a:pt x="1521" y="3167"/>
                    <a:pt x="1457" y="3262"/>
                    <a:pt x="1331" y="3262"/>
                  </a:cubicBezTo>
                  <a:lnTo>
                    <a:pt x="2851" y="3262"/>
                  </a:lnTo>
                  <a:cubicBezTo>
                    <a:pt x="2946" y="3262"/>
                    <a:pt x="3041" y="3167"/>
                    <a:pt x="3041" y="3040"/>
                  </a:cubicBezTo>
                  <a:lnTo>
                    <a:pt x="3041" y="2185"/>
                  </a:lnTo>
                  <a:cubicBezTo>
                    <a:pt x="3041" y="1995"/>
                    <a:pt x="2946" y="1805"/>
                    <a:pt x="2882" y="1647"/>
                  </a:cubicBezTo>
                  <a:lnTo>
                    <a:pt x="2154" y="412"/>
                  </a:lnTo>
                  <a:cubicBezTo>
                    <a:pt x="1996" y="159"/>
                    <a:pt x="1774" y="0"/>
                    <a:pt x="1489" y="0"/>
                  </a:cubicBezTo>
                  <a:close/>
                </a:path>
              </a:pathLst>
            </a:custGeom>
            <a:solidFill>
              <a:srgbClr val="FFFFFF">
                <a:alpha val="20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4"/>
            <p:cNvSpPr/>
            <p:nvPr/>
          </p:nvSpPr>
          <p:spPr>
            <a:xfrm>
              <a:off x="8621875" y="2525125"/>
              <a:ext cx="100575" cy="100575"/>
            </a:xfrm>
            <a:custGeom>
              <a:rect b="b" l="l" r="r" t="t"/>
              <a:pathLst>
                <a:path extrusionOk="0" h="4023" w="4023">
                  <a:moveTo>
                    <a:pt x="2027" y="1"/>
                  </a:moveTo>
                  <a:cubicBezTo>
                    <a:pt x="887" y="1"/>
                    <a:pt x="1" y="887"/>
                    <a:pt x="1" y="2028"/>
                  </a:cubicBezTo>
                  <a:cubicBezTo>
                    <a:pt x="1" y="3136"/>
                    <a:pt x="887" y="4023"/>
                    <a:pt x="2027" y="4023"/>
                  </a:cubicBezTo>
                  <a:cubicBezTo>
                    <a:pt x="3136" y="4023"/>
                    <a:pt x="4023" y="3136"/>
                    <a:pt x="4023" y="2028"/>
                  </a:cubicBezTo>
                  <a:cubicBezTo>
                    <a:pt x="4023" y="887"/>
                    <a:pt x="3136" y="1"/>
                    <a:pt x="2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8876413" y="2525125"/>
              <a:ext cx="100575" cy="100575"/>
            </a:xfrm>
            <a:custGeom>
              <a:rect b="b" l="l" r="r" t="t"/>
              <a:pathLst>
                <a:path extrusionOk="0" h="4023" w="4023">
                  <a:moveTo>
                    <a:pt x="2027" y="1"/>
                  </a:moveTo>
                  <a:cubicBezTo>
                    <a:pt x="919" y="1"/>
                    <a:pt x="0" y="887"/>
                    <a:pt x="0" y="2028"/>
                  </a:cubicBezTo>
                  <a:cubicBezTo>
                    <a:pt x="0" y="3136"/>
                    <a:pt x="919" y="4023"/>
                    <a:pt x="2027" y="4023"/>
                  </a:cubicBezTo>
                  <a:cubicBezTo>
                    <a:pt x="3136" y="4023"/>
                    <a:pt x="4022" y="3136"/>
                    <a:pt x="4022" y="2028"/>
                  </a:cubicBezTo>
                  <a:cubicBezTo>
                    <a:pt x="4022" y="887"/>
                    <a:pt x="3136" y="1"/>
                    <a:pt x="2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4"/>
            <p:cNvSpPr/>
            <p:nvPr/>
          </p:nvSpPr>
          <p:spPr>
            <a:xfrm>
              <a:off x="8652750" y="2556000"/>
              <a:ext cx="39625" cy="39625"/>
            </a:xfrm>
            <a:custGeom>
              <a:rect b="b" l="l" r="r" t="t"/>
              <a:pathLst>
                <a:path extrusionOk="0" h="1585" w="1585">
                  <a:moveTo>
                    <a:pt x="792" y="1"/>
                  </a:moveTo>
                  <a:cubicBezTo>
                    <a:pt x="349" y="1"/>
                    <a:pt x="1" y="349"/>
                    <a:pt x="1" y="793"/>
                  </a:cubicBezTo>
                  <a:cubicBezTo>
                    <a:pt x="1" y="1204"/>
                    <a:pt x="349" y="1584"/>
                    <a:pt x="792" y="1584"/>
                  </a:cubicBezTo>
                  <a:cubicBezTo>
                    <a:pt x="1204" y="1584"/>
                    <a:pt x="1584" y="1204"/>
                    <a:pt x="1584" y="793"/>
                  </a:cubicBezTo>
                  <a:cubicBezTo>
                    <a:pt x="1584" y="349"/>
                    <a:pt x="1204" y="1"/>
                    <a:pt x="7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4"/>
            <p:cNvSpPr/>
            <p:nvPr/>
          </p:nvSpPr>
          <p:spPr>
            <a:xfrm>
              <a:off x="8906900" y="2556000"/>
              <a:ext cx="39600" cy="39625"/>
            </a:xfrm>
            <a:custGeom>
              <a:rect b="b" l="l" r="r" t="t"/>
              <a:pathLst>
                <a:path extrusionOk="0" h="1585" w="1584">
                  <a:moveTo>
                    <a:pt x="792" y="1"/>
                  </a:moveTo>
                  <a:cubicBezTo>
                    <a:pt x="349" y="1"/>
                    <a:pt x="0" y="349"/>
                    <a:pt x="0" y="793"/>
                  </a:cubicBezTo>
                  <a:cubicBezTo>
                    <a:pt x="0" y="1204"/>
                    <a:pt x="349" y="1584"/>
                    <a:pt x="792" y="1584"/>
                  </a:cubicBezTo>
                  <a:cubicBezTo>
                    <a:pt x="1236" y="1584"/>
                    <a:pt x="1584" y="1204"/>
                    <a:pt x="1584" y="793"/>
                  </a:cubicBezTo>
                  <a:cubicBezTo>
                    <a:pt x="1584" y="349"/>
                    <a:pt x="1236" y="1"/>
                    <a:pt x="79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4"/>
            <p:cNvSpPr/>
            <p:nvPr/>
          </p:nvSpPr>
          <p:spPr>
            <a:xfrm>
              <a:off x="8907700" y="2556800"/>
              <a:ext cx="39600" cy="39600"/>
            </a:xfrm>
            <a:custGeom>
              <a:rect b="b" l="l" r="r" t="t"/>
              <a:pathLst>
                <a:path extrusionOk="0" h="1584" w="1584">
                  <a:moveTo>
                    <a:pt x="982" y="0"/>
                  </a:moveTo>
                  <a:lnTo>
                    <a:pt x="982" y="0"/>
                  </a:lnTo>
                  <a:cubicBezTo>
                    <a:pt x="1045" y="64"/>
                    <a:pt x="1045" y="159"/>
                    <a:pt x="1045" y="222"/>
                  </a:cubicBezTo>
                  <a:cubicBezTo>
                    <a:pt x="1045" y="666"/>
                    <a:pt x="665" y="1014"/>
                    <a:pt x="253" y="1014"/>
                  </a:cubicBezTo>
                  <a:cubicBezTo>
                    <a:pt x="158" y="1014"/>
                    <a:pt x="95" y="1014"/>
                    <a:pt x="0" y="982"/>
                  </a:cubicBezTo>
                  <a:lnTo>
                    <a:pt x="0" y="982"/>
                  </a:lnTo>
                  <a:cubicBezTo>
                    <a:pt x="95" y="1331"/>
                    <a:pt x="412" y="1584"/>
                    <a:pt x="792" y="1584"/>
                  </a:cubicBezTo>
                  <a:cubicBezTo>
                    <a:pt x="1235" y="1584"/>
                    <a:pt x="1584" y="1236"/>
                    <a:pt x="1584" y="792"/>
                  </a:cubicBezTo>
                  <a:cubicBezTo>
                    <a:pt x="1584" y="380"/>
                    <a:pt x="1299" y="64"/>
                    <a:pt x="982"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4"/>
            <p:cNvSpPr/>
            <p:nvPr/>
          </p:nvSpPr>
          <p:spPr>
            <a:xfrm>
              <a:off x="8652750" y="2556800"/>
              <a:ext cx="39625" cy="39600"/>
            </a:xfrm>
            <a:custGeom>
              <a:rect b="b" l="l" r="r" t="t"/>
              <a:pathLst>
                <a:path extrusionOk="0" h="1584" w="1585">
                  <a:moveTo>
                    <a:pt x="982" y="0"/>
                  </a:moveTo>
                  <a:lnTo>
                    <a:pt x="982" y="0"/>
                  </a:lnTo>
                  <a:cubicBezTo>
                    <a:pt x="1014" y="64"/>
                    <a:pt x="1014" y="159"/>
                    <a:pt x="1014" y="222"/>
                  </a:cubicBezTo>
                  <a:cubicBezTo>
                    <a:pt x="1014" y="666"/>
                    <a:pt x="666" y="1014"/>
                    <a:pt x="222" y="1014"/>
                  </a:cubicBezTo>
                  <a:cubicBezTo>
                    <a:pt x="159" y="1014"/>
                    <a:pt x="64" y="1014"/>
                    <a:pt x="1" y="982"/>
                  </a:cubicBezTo>
                  <a:lnTo>
                    <a:pt x="1" y="982"/>
                  </a:lnTo>
                  <a:cubicBezTo>
                    <a:pt x="64" y="1331"/>
                    <a:pt x="381" y="1584"/>
                    <a:pt x="792" y="1584"/>
                  </a:cubicBezTo>
                  <a:cubicBezTo>
                    <a:pt x="1204" y="1584"/>
                    <a:pt x="1584" y="1236"/>
                    <a:pt x="1584" y="792"/>
                  </a:cubicBezTo>
                  <a:cubicBezTo>
                    <a:pt x="1584" y="380"/>
                    <a:pt x="1331" y="64"/>
                    <a:pt x="982" y="0"/>
                  </a:cubicBez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4"/>
            <p:cNvSpPr/>
            <p:nvPr/>
          </p:nvSpPr>
          <p:spPr>
            <a:xfrm>
              <a:off x="8626625" y="2532250"/>
              <a:ext cx="95825" cy="95825"/>
            </a:xfrm>
            <a:custGeom>
              <a:rect b="b" l="l" r="r" t="t"/>
              <a:pathLst>
                <a:path extrusionOk="0" h="3833" w="3833">
                  <a:moveTo>
                    <a:pt x="2788" y="1"/>
                  </a:moveTo>
                  <a:lnTo>
                    <a:pt x="2788" y="1"/>
                  </a:lnTo>
                  <a:cubicBezTo>
                    <a:pt x="2946" y="254"/>
                    <a:pt x="3009" y="634"/>
                    <a:pt x="3009" y="982"/>
                  </a:cubicBezTo>
                  <a:cubicBezTo>
                    <a:pt x="3009" y="2091"/>
                    <a:pt x="2091" y="3009"/>
                    <a:pt x="982" y="3009"/>
                  </a:cubicBezTo>
                  <a:cubicBezTo>
                    <a:pt x="634" y="3009"/>
                    <a:pt x="317" y="2914"/>
                    <a:pt x="1" y="2756"/>
                  </a:cubicBezTo>
                  <a:lnTo>
                    <a:pt x="1" y="2756"/>
                  </a:lnTo>
                  <a:cubicBezTo>
                    <a:pt x="349" y="3389"/>
                    <a:pt x="1046" y="3833"/>
                    <a:pt x="1774" y="3833"/>
                  </a:cubicBezTo>
                  <a:cubicBezTo>
                    <a:pt x="2883" y="3833"/>
                    <a:pt x="3801" y="2914"/>
                    <a:pt x="3801" y="1806"/>
                  </a:cubicBezTo>
                  <a:cubicBezTo>
                    <a:pt x="3833" y="982"/>
                    <a:pt x="3421" y="317"/>
                    <a:pt x="2788"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4"/>
            <p:cNvSpPr/>
            <p:nvPr/>
          </p:nvSpPr>
          <p:spPr>
            <a:xfrm>
              <a:off x="8882350" y="2532250"/>
              <a:ext cx="95050" cy="95825"/>
            </a:xfrm>
            <a:custGeom>
              <a:rect b="b" l="l" r="r" t="t"/>
              <a:pathLst>
                <a:path extrusionOk="0" h="3833" w="3802">
                  <a:moveTo>
                    <a:pt x="2756" y="1"/>
                  </a:moveTo>
                  <a:lnTo>
                    <a:pt x="2756" y="1"/>
                  </a:lnTo>
                  <a:cubicBezTo>
                    <a:pt x="2914" y="254"/>
                    <a:pt x="3009" y="634"/>
                    <a:pt x="3009" y="982"/>
                  </a:cubicBezTo>
                  <a:cubicBezTo>
                    <a:pt x="3009" y="2091"/>
                    <a:pt x="2091" y="3009"/>
                    <a:pt x="982" y="3009"/>
                  </a:cubicBezTo>
                  <a:cubicBezTo>
                    <a:pt x="634" y="3009"/>
                    <a:pt x="317" y="2914"/>
                    <a:pt x="1" y="2756"/>
                  </a:cubicBezTo>
                  <a:lnTo>
                    <a:pt x="1" y="2756"/>
                  </a:lnTo>
                  <a:cubicBezTo>
                    <a:pt x="349" y="3389"/>
                    <a:pt x="1014" y="3833"/>
                    <a:pt x="1774" y="3833"/>
                  </a:cubicBezTo>
                  <a:cubicBezTo>
                    <a:pt x="2883" y="3833"/>
                    <a:pt x="3801" y="2914"/>
                    <a:pt x="3801" y="1806"/>
                  </a:cubicBezTo>
                  <a:cubicBezTo>
                    <a:pt x="3801" y="982"/>
                    <a:pt x="3389" y="317"/>
                    <a:pt x="2756"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4"/>
            <p:cNvSpPr/>
            <p:nvPr/>
          </p:nvSpPr>
          <p:spPr>
            <a:xfrm>
              <a:off x="8640875" y="2439625"/>
              <a:ext cx="37250" cy="15850"/>
            </a:xfrm>
            <a:custGeom>
              <a:rect b="b" l="l" r="r" t="t"/>
              <a:pathLst>
                <a:path extrusionOk="0" h="634" w="1490">
                  <a:moveTo>
                    <a:pt x="317" y="0"/>
                  </a:moveTo>
                  <a:cubicBezTo>
                    <a:pt x="96" y="0"/>
                    <a:pt x="1" y="159"/>
                    <a:pt x="1" y="317"/>
                  </a:cubicBezTo>
                  <a:cubicBezTo>
                    <a:pt x="1" y="539"/>
                    <a:pt x="159" y="634"/>
                    <a:pt x="317" y="634"/>
                  </a:cubicBezTo>
                  <a:lnTo>
                    <a:pt x="1172" y="634"/>
                  </a:lnTo>
                  <a:cubicBezTo>
                    <a:pt x="1362" y="634"/>
                    <a:pt x="1489" y="539"/>
                    <a:pt x="1489" y="317"/>
                  </a:cubicBezTo>
                  <a:cubicBezTo>
                    <a:pt x="1489" y="127"/>
                    <a:pt x="1331" y="0"/>
                    <a:pt x="1172" y="0"/>
                  </a:cubicBezTo>
                  <a:close/>
                </a:path>
              </a:pathLst>
            </a:custGeom>
            <a:solidFill>
              <a:srgbClr val="0570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75"/>
          <p:cNvSpPr txBox="1"/>
          <p:nvPr>
            <p:ph type="ctrTitle"/>
          </p:nvPr>
        </p:nvSpPr>
        <p:spPr>
          <a:xfrm>
            <a:off x="1332900" y="2029275"/>
            <a:ext cx="6478200" cy="1293000"/>
          </a:xfrm>
          <a:prstGeom prst="rect">
            <a:avLst/>
          </a:prstGeom>
        </p:spPr>
        <p:txBody>
          <a:bodyPr anchorCtr="0" anchor="ctr" bIns="91425" lIns="0" spcFirstLastPara="1" rIns="0" wrap="square" tIns="91425">
            <a:spAutoFit/>
          </a:bodyPr>
          <a:lstStyle/>
          <a:p>
            <a:pPr indent="0" lvl="0" marL="0" rtl="0" algn="ctr">
              <a:spcBef>
                <a:spcPts val="0"/>
              </a:spcBef>
              <a:spcAft>
                <a:spcPts val="0"/>
              </a:spcAft>
              <a:buNone/>
            </a:pPr>
            <a:r>
              <a:rPr lang="en" sz="7200"/>
              <a:t>THANK YOU!</a:t>
            </a:r>
            <a:endParaRPr sz="7200"/>
          </a:p>
        </p:txBody>
      </p:sp>
      <p:grpSp>
        <p:nvGrpSpPr>
          <p:cNvPr id="1716" name="Google Shape;1716;p75"/>
          <p:cNvGrpSpPr/>
          <p:nvPr/>
        </p:nvGrpSpPr>
        <p:grpSpPr>
          <a:xfrm>
            <a:off x="720000" y="-480537"/>
            <a:ext cx="782675" cy="2694724"/>
            <a:chOff x="5889600" y="-2416000"/>
            <a:chExt cx="782675" cy="2694724"/>
          </a:xfrm>
        </p:grpSpPr>
        <p:sp>
          <p:nvSpPr>
            <p:cNvPr id="1717" name="Google Shape;1717;p75"/>
            <p:cNvSpPr/>
            <p:nvPr/>
          </p:nvSpPr>
          <p:spPr>
            <a:xfrm>
              <a:off x="6161205" y="-2416000"/>
              <a:ext cx="44061" cy="1188495"/>
            </a:xfrm>
            <a:custGeom>
              <a:rect b="b" l="l" r="r" t="t"/>
              <a:pathLst>
                <a:path extrusionOk="0" h="36927" w="1369">
                  <a:moveTo>
                    <a:pt x="0" y="0"/>
                  </a:moveTo>
                  <a:lnTo>
                    <a:pt x="1368" y="0"/>
                  </a:lnTo>
                  <a:lnTo>
                    <a:pt x="1368" y="36927"/>
                  </a:lnTo>
                  <a:lnTo>
                    <a:pt x="0" y="3692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5"/>
            <p:cNvSpPr/>
            <p:nvPr/>
          </p:nvSpPr>
          <p:spPr>
            <a:xfrm>
              <a:off x="6316881" y="-2416000"/>
              <a:ext cx="44029" cy="1188495"/>
            </a:xfrm>
            <a:custGeom>
              <a:rect b="b" l="l" r="r" t="t"/>
              <a:pathLst>
                <a:path extrusionOk="0" h="36927" w="1368">
                  <a:moveTo>
                    <a:pt x="0" y="0"/>
                  </a:moveTo>
                  <a:lnTo>
                    <a:pt x="1368" y="0"/>
                  </a:lnTo>
                  <a:lnTo>
                    <a:pt x="1368" y="36927"/>
                  </a:lnTo>
                  <a:lnTo>
                    <a:pt x="0" y="36927"/>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5"/>
            <p:cNvSpPr/>
            <p:nvPr/>
          </p:nvSpPr>
          <p:spPr>
            <a:xfrm>
              <a:off x="5889600" y="-520076"/>
              <a:ext cx="739740" cy="798800"/>
            </a:xfrm>
            <a:custGeom>
              <a:rect b="b" l="l" r="r" t="t"/>
              <a:pathLst>
                <a:path extrusionOk="0" h="24819" w="22984">
                  <a:moveTo>
                    <a:pt x="16212" y="168"/>
                  </a:moveTo>
                  <a:cubicBezTo>
                    <a:pt x="15645" y="1"/>
                    <a:pt x="10474" y="201"/>
                    <a:pt x="10474" y="201"/>
                  </a:cubicBezTo>
                  <a:cubicBezTo>
                    <a:pt x="11942" y="3937"/>
                    <a:pt x="14410" y="5672"/>
                    <a:pt x="15978" y="8474"/>
                  </a:cubicBezTo>
                  <a:cubicBezTo>
                    <a:pt x="18113" y="12210"/>
                    <a:pt x="15811" y="17880"/>
                    <a:pt x="11041" y="17814"/>
                  </a:cubicBezTo>
                  <a:cubicBezTo>
                    <a:pt x="6238" y="17714"/>
                    <a:pt x="6605" y="12110"/>
                    <a:pt x="4737" y="9941"/>
                  </a:cubicBezTo>
                  <a:cubicBezTo>
                    <a:pt x="2869" y="7773"/>
                    <a:pt x="1201" y="7273"/>
                    <a:pt x="600" y="7773"/>
                  </a:cubicBezTo>
                  <a:cubicBezTo>
                    <a:pt x="0" y="8274"/>
                    <a:pt x="967" y="7840"/>
                    <a:pt x="1868" y="9675"/>
                  </a:cubicBezTo>
                  <a:cubicBezTo>
                    <a:pt x="2735" y="11509"/>
                    <a:pt x="667" y="15612"/>
                    <a:pt x="2235" y="19115"/>
                  </a:cubicBezTo>
                  <a:cubicBezTo>
                    <a:pt x="3769" y="22550"/>
                    <a:pt x="9574" y="24819"/>
                    <a:pt x="15411" y="23218"/>
                  </a:cubicBezTo>
                  <a:cubicBezTo>
                    <a:pt x="21249" y="21650"/>
                    <a:pt x="22983" y="15779"/>
                    <a:pt x="22383" y="12010"/>
                  </a:cubicBezTo>
                  <a:cubicBezTo>
                    <a:pt x="21449" y="5972"/>
                    <a:pt x="16812" y="4004"/>
                    <a:pt x="16212" y="16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5"/>
            <p:cNvSpPr/>
            <p:nvPr/>
          </p:nvSpPr>
          <p:spPr>
            <a:xfrm>
              <a:off x="5960438" y="-564072"/>
              <a:ext cx="281329" cy="316733"/>
            </a:xfrm>
            <a:custGeom>
              <a:rect b="b" l="l" r="r" t="t"/>
              <a:pathLst>
                <a:path extrusionOk="0" h="9841" w="8741">
                  <a:moveTo>
                    <a:pt x="6038" y="0"/>
                  </a:moveTo>
                  <a:cubicBezTo>
                    <a:pt x="6038" y="0"/>
                    <a:pt x="4937" y="3403"/>
                    <a:pt x="2769" y="5804"/>
                  </a:cubicBezTo>
                  <a:cubicBezTo>
                    <a:pt x="601" y="8206"/>
                    <a:pt x="1" y="8807"/>
                    <a:pt x="1" y="8807"/>
                  </a:cubicBezTo>
                  <a:cubicBezTo>
                    <a:pt x="1" y="8807"/>
                    <a:pt x="868" y="9841"/>
                    <a:pt x="4170" y="8206"/>
                  </a:cubicBezTo>
                  <a:cubicBezTo>
                    <a:pt x="7439" y="6572"/>
                    <a:pt x="8740" y="1835"/>
                    <a:pt x="8740" y="18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5"/>
            <p:cNvSpPr/>
            <p:nvPr/>
          </p:nvSpPr>
          <p:spPr>
            <a:xfrm>
              <a:off x="5893881" y="-1397168"/>
              <a:ext cx="778394" cy="930822"/>
            </a:xfrm>
            <a:custGeom>
              <a:rect b="b" l="l" r="r" t="t"/>
              <a:pathLst>
                <a:path extrusionOk="0" h="28921" w="24185">
                  <a:moveTo>
                    <a:pt x="24184" y="14444"/>
                  </a:moveTo>
                  <a:cubicBezTo>
                    <a:pt x="23951" y="7239"/>
                    <a:pt x="21783" y="0"/>
                    <a:pt x="18447" y="0"/>
                  </a:cubicBezTo>
                  <a:lnTo>
                    <a:pt x="12109" y="0"/>
                  </a:lnTo>
                  <a:lnTo>
                    <a:pt x="5771" y="0"/>
                  </a:lnTo>
                  <a:cubicBezTo>
                    <a:pt x="2436" y="0"/>
                    <a:pt x="267" y="7205"/>
                    <a:pt x="0" y="14444"/>
                  </a:cubicBezTo>
                  <a:cubicBezTo>
                    <a:pt x="267" y="21682"/>
                    <a:pt x="2436" y="28921"/>
                    <a:pt x="5771" y="28921"/>
                  </a:cubicBezTo>
                  <a:lnTo>
                    <a:pt x="12109" y="28921"/>
                  </a:lnTo>
                  <a:lnTo>
                    <a:pt x="18447" y="28921"/>
                  </a:lnTo>
                  <a:cubicBezTo>
                    <a:pt x="21783" y="28921"/>
                    <a:pt x="23951" y="21716"/>
                    <a:pt x="24184" y="1444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5"/>
            <p:cNvSpPr/>
            <p:nvPr/>
          </p:nvSpPr>
          <p:spPr>
            <a:xfrm>
              <a:off x="5952939" y="-1340265"/>
              <a:ext cx="662432" cy="815954"/>
            </a:xfrm>
            <a:custGeom>
              <a:rect b="b" l="l" r="r" t="t"/>
              <a:pathLst>
                <a:path extrusionOk="0" h="25352" w="20582">
                  <a:moveTo>
                    <a:pt x="20581" y="12676"/>
                  </a:moveTo>
                  <a:cubicBezTo>
                    <a:pt x="20448" y="9640"/>
                    <a:pt x="19981" y="6238"/>
                    <a:pt x="18947" y="3336"/>
                  </a:cubicBezTo>
                  <a:cubicBezTo>
                    <a:pt x="18680" y="2635"/>
                    <a:pt x="17546" y="0"/>
                    <a:pt x="16612" y="0"/>
                  </a:cubicBezTo>
                  <a:lnTo>
                    <a:pt x="3970" y="0"/>
                  </a:lnTo>
                  <a:cubicBezTo>
                    <a:pt x="3002" y="0"/>
                    <a:pt x="1868" y="2635"/>
                    <a:pt x="1635" y="3336"/>
                  </a:cubicBezTo>
                  <a:cubicBezTo>
                    <a:pt x="601" y="6171"/>
                    <a:pt x="134" y="9640"/>
                    <a:pt x="0" y="12676"/>
                  </a:cubicBezTo>
                  <a:cubicBezTo>
                    <a:pt x="134" y="15745"/>
                    <a:pt x="601" y="19147"/>
                    <a:pt x="1635" y="22016"/>
                  </a:cubicBezTo>
                  <a:cubicBezTo>
                    <a:pt x="1868" y="22750"/>
                    <a:pt x="3002" y="25352"/>
                    <a:pt x="3970" y="25352"/>
                  </a:cubicBezTo>
                  <a:lnTo>
                    <a:pt x="16612" y="25352"/>
                  </a:lnTo>
                  <a:cubicBezTo>
                    <a:pt x="17579" y="25352"/>
                    <a:pt x="18680" y="22750"/>
                    <a:pt x="18947" y="22016"/>
                  </a:cubicBezTo>
                  <a:cubicBezTo>
                    <a:pt x="19981" y="19180"/>
                    <a:pt x="20448" y="15745"/>
                    <a:pt x="20581" y="1267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5"/>
            <p:cNvSpPr/>
            <p:nvPr/>
          </p:nvSpPr>
          <p:spPr>
            <a:xfrm>
              <a:off x="5919660" y="-1367107"/>
              <a:ext cx="661370" cy="391885"/>
            </a:xfrm>
            <a:custGeom>
              <a:rect b="b" l="l" r="r" t="t"/>
              <a:pathLst>
                <a:path extrusionOk="0" h="12176" w="20549">
                  <a:moveTo>
                    <a:pt x="0" y="12175"/>
                  </a:moveTo>
                  <a:lnTo>
                    <a:pt x="20548" y="2569"/>
                  </a:lnTo>
                  <a:lnTo>
                    <a:pt x="20315" y="2068"/>
                  </a:lnTo>
                  <a:cubicBezTo>
                    <a:pt x="20114" y="1668"/>
                    <a:pt x="19481" y="601"/>
                    <a:pt x="18780" y="0"/>
                  </a:cubicBezTo>
                  <a:lnTo>
                    <a:pt x="967" y="8339"/>
                  </a:lnTo>
                  <a:cubicBezTo>
                    <a:pt x="534" y="9607"/>
                    <a:pt x="200" y="10908"/>
                    <a:pt x="0" y="1217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5"/>
            <p:cNvSpPr/>
            <p:nvPr/>
          </p:nvSpPr>
          <p:spPr>
            <a:xfrm>
              <a:off x="6199859" y="-704718"/>
              <a:ext cx="384385" cy="180397"/>
            </a:xfrm>
            <a:custGeom>
              <a:rect b="b" l="l" r="r" t="t"/>
              <a:pathLst>
                <a:path extrusionOk="0" h="5605" w="11943">
                  <a:moveTo>
                    <a:pt x="0" y="5605"/>
                  </a:moveTo>
                  <a:lnTo>
                    <a:pt x="7239" y="5605"/>
                  </a:lnTo>
                  <a:lnTo>
                    <a:pt x="10441" y="4103"/>
                  </a:lnTo>
                  <a:cubicBezTo>
                    <a:pt x="10841" y="3403"/>
                    <a:pt x="11142" y="2602"/>
                    <a:pt x="11275" y="2269"/>
                  </a:cubicBezTo>
                  <a:cubicBezTo>
                    <a:pt x="11508" y="1568"/>
                    <a:pt x="11775" y="768"/>
                    <a:pt x="119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5"/>
            <p:cNvSpPr/>
            <p:nvPr/>
          </p:nvSpPr>
          <p:spPr>
            <a:xfrm>
              <a:off x="5973312" y="-908703"/>
              <a:ext cx="661370" cy="392979"/>
            </a:xfrm>
            <a:custGeom>
              <a:rect b="b" l="l" r="r" t="t"/>
              <a:pathLst>
                <a:path extrusionOk="0" h="12210" w="20549">
                  <a:moveTo>
                    <a:pt x="20549" y="1"/>
                  </a:moveTo>
                  <a:lnTo>
                    <a:pt x="1" y="9608"/>
                  </a:lnTo>
                  <a:cubicBezTo>
                    <a:pt x="68" y="9774"/>
                    <a:pt x="168" y="9941"/>
                    <a:pt x="234" y="10175"/>
                  </a:cubicBezTo>
                  <a:cubicBezTo>
                    <a:pt x="468" y="10542"/>
                    <a:pt x="1035" y="11609"/>
                    <a:pt x="1735" y="12209"/>
                  </a:cubicBezTo>
                  <a:lnTo>
                    <a:pt x="19582" y="3837"/>
                  </a:lnTo>
                  <a:cubicBezTo>
                    <a:pt x="20015" y="2569"/>
                    <a:pt x="20349" y="1268"/>
                    <a:pt x="205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5"/>
            <p:cNvSpPr/>
            <p:nvPr/>
          </p:nvSpPr>
          <p:spPr>
            <a:xfrm>
              <a:off x="5931440" y="-1084753"/>
              <a:ext cx="718273" cy="433757"/>
            </a:xfrm>
            <a:custGeom>
              <a:rect b="b" l="l" r="r" t="t"/>
              <a:pathLst>
                <a:path extrusionOk="0" h="13477" w="22317">
                  <a:moveTo>
                    <a:pt x="735" y="13476"/>
                  </a:moveTo>
                  <a:lnTo>
                    <a:pt x="22150" y="3402"/>
                  </a:lnTo>
                  <a:cubicBezTo>
                    <a:pt x="22250" y="2635"/>
                    <a:pt x="22317" y="1835"/>
                    <a:pt x="22317" y="1134"/>
                  </a:cubicBezTo>
                  <a:cubicBezTo>
                    <a:pt x="22317" y="734"/>
                    <a:pt x="22284" y="367"/>
                    <a:pt x="22250" y="0"/>
                  </a:cubicBezTo>
                  <a:lnTo>
                    <a:pt x="1" y="10408"/>
                  </a:lnTo>
                  <a:cubicBezTo>
                    <a:pt x="234" y="11475"/>
                    <a:pt x="435" y="12509"/>
                    <a:pt x="735" y="1347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5"/>
            <p:cNvSpPr/>
            <p:nvPr/>
          </p:nvSpPr>
          <p:spPr>
            <a:xfrm>
              <a:off x="5925003" y="-1241523"/>
              <a:ext cx="717211" cy="434852"/>
            </a:xfrm>
            <a:custGeom>
              <a:rect b="b" l="l" r="r" t="t"/>
              <a:pathLst>
                <a:path extrusionOk="0" h="13511" w="22284">
                  <a:moveTo>
                    <a:pt x="34" y="13511"/>
                  </a:moveTo>
                  <a:lnTo>
                    <a:pt x="22283" y="3070"/>
                  </a:lnTo>
                  <a:cubicBezTo>
                    <a:pt x="22117" y="2036"/>
                    <a:pt x="21883" y="1002"/>
                    <a:pt x="21616" y="1"/>
                  </a:cubicBezTo>
                  <a:lnTo>
                    <a:pt x="168" y="10041"/>
                  </a:lnTo>
                  <a:cubicBezTo>
                    <a:pt x="101" y="10842"/>
                    <a:pt x="1" y="11609"/>
                    <a:pt x="1" y="12376"/>
                  </a:cubicBezTo>
                  <a:cubicBezTo>
                    <a:pt x="1" y="12743"/>
                    <a:pt x="34" y="13110"/>
                    <a:pt x="34" y="1351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5"/>
            <p:cNvSpPr/>
            <p:nvPr/>
          </p:nvSpPr>
          <p:spPr>
            <a:xfrm>
              <a:off x="5985124" y="-1338141"/>
              <a:ext cx="370449" cy="172898"/>
            </a:xfrm>
            <a:custGeom>
              <a:rect b="b" l="l" r="r" t="t"/>
              <a:pathLst>
                <a:path extrusionOk="0" h="5372" w="11510">
                  <a:moveTo>
                    <a:pt x="11509" y="1"/>
                  </a:moveTo>
                  <a:lnTo>
                    <a:pt x="4304" y="1"/>
                  </a:lnTo>
                  <a:lnTo>
                    <a:pt x="1635" y="1235"/>
                  </a:lnTo>
                  <a:cubicBezTo>
                    <a:pt x="1168" y="2036"/>
                    <a:pt x="801" y="2936"/>
                    <a:pt x="635" y="3336"/>
                  </a:cubicBezTo>
                  <a:cubicBezTo>
                    <a:pt x="368" y="4004"/>
                    <a:pt x="168" y="4671"/>
                    <a:pt x="1" y="537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5"/>
            <p:cNvSpPr/>
            <p:nvPr/>
          </p:nvSpPr>
          <p:spPr>
            <a:xfrm>
              <a:off x="5977625" y="-444925"/>
              <a:ext cx="622715" cy="701118"/>
            </a:xfrm>
            <a:custGeom>
              <a:rect b="b" l="l" r="r" t="t"/>
              <a:pathLst>
                <a:path extrusionOk="0" h="21784" w="19348">
                  <a:moveTo>
                    <a:pt x="11342" y="16279"/>
                  </a:moveTo>
                  <a:cubicBezTo>
                    <a:pt x="7906" y="17313"/>
                    <a:pt x="5738" y="16613"/>
                    <a:pt x="3836" y="14478"/>
                  </a:cubicBezTo>
                  <a:cubicBezTo>
                    <a:pt x="1902" y="12343"/>
                    <a:pt x="1501" y="9441"/>
                    <a:pt x="1168" y="9141"/>
                  </a:cubicBezTo>
                  <a:cubicBezTo>
                    <a:pt x="834" y="8841"/>
                    <a:pt x="0" y="10642"/>
                    <a:pt x="334" y="12877"/>
                  </a:cubicBezTo>
                  <a:cubicBezTo>
                    <a:pt x="1501" y="21183"/>
                    <a:pt x="13176" y="21783"/>
                    <a:pt x="17313" y="15612"/>
                  </a:cubicBezTo>
                  <a:cubicBezTo>
                    <a:pt x="19347" y="12543"/>
                    <a:pt x="18880" y="9274"/>
                    <a:pt x="17046" y="5772"/>
                  </a:cubicBezTo>
                  <a:cubicBezTo>
                    <a:pt x="15211" y="2269"/>
                    <a:pt x="12576" y="101"/>
                    <a:pt x="12576" y="101"/>
                  </a:cubicBezTo>
                  <a:cubicBezTo>
                    <a:pt x="12176" y="1"/>
                    <a:pt x="10007" y="101"/>
                    <a:pt x="10141" y="101"/>
                  </a:cubicBezTo>
                  <a:cubicBezTo>
                    <a:pt x="10241" y="134"/>
                    <a:pt x="13543" y="2770"/>
                    <a:pt x="15011" y="7306"/>
                  </a:cubicBezTo>
                  <a:cubicBezTo>
                    <a:pt x="16479" y="11876"/>
                    <a:pt x="14744" y="15212"/>
                    <a:pt x="11342" y="16279"/>
                  </a:cubicBezTo>
                  <a:close/>
                </a:path>
              </a:pathLst>
            </a:custGeom>
            <a:solidFill>
              <a:srgbClr val="FFFFFF">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5"/>
            <p:cNvSpPr/>
            <p:nvPr/>
          </p:nvSpPr>
          <p:spPr>
            <a:xfrm>
              <a:off x="6067806" y="-1301644"/>
              <a:ext cx="62310" cy="62310"/>
            </a:xfrm>
            <a:custGeom>
              <a:rect b="b" l="l" r="r" t="t"/>
              <a:pathLst>
                <a:path extrusionOk="0" h="1936" w="1936">
                  <a:moveTo>
                    <a:pt x="1001" y="1936"/>
                  </a:moveTo>
                  <a:cubicBezTo>
                    <a:pt x="1535" y="1936"/>
                    <a:pt x="1935" y="1502"/>
                    <a:pt x="1935" y="968"/>
                  </a:cubicBezTo>
                  <a:cubicBezTo>
                    <a:pt x="1935" y="435"/>
                    <a:pt x="1535" y="1"/>
                    <a:pt x="1001" y="1"/>
                  </a:cubicBezTo>
                  <a:cubicBezTo>
                    <a:pt x="434" y="1"/>
                    <a:pt x="34" y="435"/>
                    <a:pt x="34" y="968"/>
                  </a:cubicBezTo>
                  <a:cubicBezTo>
                    <a:pt x="0" y="1502"/>
                    <a:pt x="434" y="1936"/>
                    <a:pt x="1001" y="19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5"/>
            <p:cNvSpPr/>
            <p:nvPr/>
          </p:nvSpPr>
          <p:spPr>
            <a:xfrm>
              <a:off x="6069962" y="-1293051"/>
              <a:ext cx="59059" cy="44061"/>
            </a:xfrm>
            <a:custGeom>
              <a:rect b="b" l="l" r="r" t="t"/>
              <a:pathLst>
                <a:path extrusionOk="0" h="1369" w="1835">
                  <a:moveTo>
                    <a:pt x="1835" y="1035"/>
                  </a:moveTo>
                  <a:cubicBezTo>
                    <a:pt x="1801" y="1168"/>
                    <a:pt x="1701" y="1302"/>
                    <a:pt x="1635" y="1368"/>
                  </a:cubicBezTo>
                  <a:lnTo>
                    <a:pt x="0" y="334"/>
                  </a:lnTo>
                  <a:cubicBezTo>
                    <a:pt x="33" y="201"/>
                    <a:pt x="133" y="101"/>
                    <a:pt x="200" y="1"/>
                  </a:cubicBezTo>
                  <a:close/>
                </a:path>
              </a:pathLst>
            </a:custGeom>
            <a:solidFill>
              <a:srgbClr val="FFFFFF">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5"/>
            <p:cNvSpPr/>
            <p:nvPr/>
          </p:nvSpPr>
          <p:spPr>
            <a:xfrm>
              <a:off x="6438185" y="-1301644"/>
              <a:ext cx="62310" cy="62310"/>
            </a:xfrm>
            <a:custGeom>
              <a:rect b="b" l="l" r="r" t="t"/>
              <a:pathLst>
                <a:path extrusionOk="0" h="1936" w="1936">
                  <a:moveTo>
                    <a:pt x="1001" y="1936"/>
                  </a:moveTo>
                  <a:cubicBezTo>
                    <a:pt x="1535" y="1936"/>
                    <a:pt x="1935" y="1502"/>
                    <a:pt x="1935" y="968"/>
                  </a:cubicBezTo>
                  <a:cubicBezTo>
                    <a:pt x="1935" y="435"/>
                    <a:pt x="1535" y="1"/>
                    <a:pt x="1001" y="1"/>
                  </a:cubicBezTo>
                  <a:cubicBezTo>
                    <a:pt x="434" y="1"/>
                    <a:pt x="34" y="435"/>
                    <a:pt x="34" y="968"/>
                  </a:cubicBezTo>
                  <a:cubicBezTo>
                    <a:pt x="1" y="1502"/>
                    <a:pt x="434" y="1936"/>
                    <a:pt x="1001" y="19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5"/>
            <p:cNvSpPr/>
            <p:nvPr/>
          </p:nvSpPr>
          <p:spPr>
            <a:xfrm>
              <a:off x="6440341" y="-1293051"/>
              <a:ext cx="59059" cy="44061"/>
            </a:xfrm>
            <a:custGeom>
              <a:rect b="b" l="l" r="r" t="t"/>
              <a:pathLst>
                <a:path extrusionOk="0" h="1369" w="1835">
                  <a:moveTo>
                    <a:pt x="1835" y="1035"/>
                  </a:moveTo>
                  <a:cubicBezTo>
                    <a:pt x="1802" y="1168"/>
                    <a:pt x="1701" y="1302"/>
                    <a:pt x="1635" y="1368"/>
                  </a:cubicBezTo>
                  <a:lnTo>
                    <a:pt x="0" y="334"/>
                  </a:lnTo>
                  <a:cubicBezTo>
                    <a:pt x="34" y="201"/>
                    <a:pt x="134" y="101"/>
                    <a:pt x="200" y="1"/>
                  </a:cubicBezTo>
                  <a:close/>
                </a:path>
              </a:pathLst>
            </a:custGeom>
            <a:solidFill>
              <a:srgbClr val="FFFFFF">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5"/>
            <p:cNvSpPr/>
            <p:nvPr/>
          </p:nvSpPr>
          <p:spPr>
            <a:xfrm>
              <a:off x="6062431" y="-620974"/>
              <a:ext cx="61216" cy="62310"/>
            </a:xfrm>
            <a:custGeom>
              <a:rect b="b" l="l" r="r" t="t"/>
              <a:pathLst>
                <a:path extrusionOk="0" h="1936" w="1902">
                  <a:moveTo>
                    <a:pt x="935" y="1935"/>
                  </a:moveTo>
                  <a:cubicBezTo>
                    <a:pt x="1502" y="1935"/>
                    <a:pt x="1902" y="1501"/>
                    <a:pt x="1902" y="968"/>
                  </a:cubicBezTo>
                  <a:cubicBezTo>
                    <a:pt x="1902" y="434"/>
                    <a:pt x="1502" y="0"/>
                    <a:pt x="935" y="0"/>
                  </a:cubicBezTo>
                  <a:cubicBezTo>
                    <a:pt x="401" y="0"/>
                    <a:pt x="1" y="467"/>
                    <a:pt x="1" y="968"/>
                  </a:cubicBezTo>
                  <a:cubicBezTo>
                    <a:pt x="1" y="1501"/>
                    <a:pt x="401" y="1935"/>
                    <a:pt x="935"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5"/>
            <p:cNvSpPr/>
            <p:nvPr/>
          </p:nvSpPr>
          <p:spPr>
            <a:xfrm>
              <a:off x="6063493" y="-613475"/>
              <a:ext cx="59092" cy="44061"/>
            </a:xfrm>
            <a:custGeom>
              <a:rect b="b" l="l" r="r" t="t"/>
              <a:pathLst>
                <a:path extrusionOk="0" h="1369" w="1836">
                  <a:moveTo>
                    <a:pt x="1836" y="1035"/>
                  </a:moveTo>
                  <a:cubicBezTo>
                    <a:pt x="1802" y="1168"/>
                    <a:pt x="1702" y="1268"/>
                    <a:pt x="1635" y="1369"/>
                  </a:cubicBezTo>
                  <a:lnTo>
                    <a:pt x="1" y="334"/>
                  </a:lnTo>
                  <a:cubicBezTo>
                    <a:pt x="34" y="201"/>
                    <a:pt x="134" y="68"/>
                    <a:pt x="201" y="1"/>
                  </a:cubicBezTo>
                  <a:close/>
                </a:path>
              </a:pathLst>
            </a:custGeom>
            <a:solidFill>
              <a:srgbClr val="FFFFFF">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5"/>
            <p:cNvSpPr/>
            <p:nvPr/>
          </p:nvSpPr>
          <p:spPr>
            <a:xfrm>
              <a:off x="6432810" y="-620974"/>
              <a:ext cx="61248" cy="62310"/>
            </a:xfrm>
            <a:custGeom>
              <a:rect b="b" l="l" r="r" t="t"/>
              <a:pathLst>
                <a:path extrusionOk="0" h="1936" w="1903">
                  <a:moveTo>
                    <a:pt x="935" y="1935"/>
                  </a:moveTo>
                  <a:cubicBezTo>
                    <a:pt x="1502" y="1935"/>
                    <a:pt x="1902" y="1501"/>
                    <a:pt x="1902" y="968"/>
                  </a:cubicBezTo>
                  <a:cubicBezTo>
                    <a:pt x="1902" y="434"/>
                    <a:pt x="1502" y="0"/>
                    <a:pt x="935" y="0"/>
                  </a:cubicBezTo>
                  <a:cubicBezTo>
                    <a:pt x="401" y="0"/>
                    <a:pt x="1" y="467"/>
                    <a:pt x="1" y="968"/>
                  </a:cubicBezTo>
                  <a:cubicBezTo>
                    <a:pt x="1" y="1501"/>
                    <a:pt x="401" y="1935"/>
                    <a:pt x="935" y="193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5"/>
            <p:cNvSpPr/>
            <p:nvPr/>
          </p:nvSpPr>
          <p:spPr>
            <a:xfrm>
              <a:off x="6433904" y="-613475"/>
              <a:ext cx="59059" cy="44061"/>
            </a:xfrm>
            <a:custGeom>
              <a:rect b="b" l="l" r="r" t="t"/>
              <a:pathLst>
                <a:path extrusionOk="0" h="1369" w="1835">
                  <a:moveTo>
                    <a:pt x="1835" y="1035"/>
                  </a:moveTo>
                  <a:cubicBezTo>
                    <a:pt x="1801" y="1168"/>
                    <a:pt x="1701" y="1268"/>
                    <a:pt x="1635" y="1369"/>
                  </a:cubicBezTo>
                  <a:lnTo>
                    <a:pt x="0" y="334"/>
                  </a:lnTo>
                  <a:cubicBezTo>
                    <a:pt x="33" y="201"/>
                    <a:pt x="134" y="68"/>
                    <a:pt x="200" y="1"/>
                  </a:cubicBezTo>
                  <a:close/>
                </a:path>
              </a:pathLst>
            </a:custGeom>
            <a:solidFill>
              <a:srgbClr val="FFFFFF">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5"/>
            <p:cNvSpPr/>
            <p:nvPr/>
          </p:nvSpPr>
          <p:spPr>
            <a:xfrm>
              <a:off x="5960438" y="-465298"/>
              <a:ext cx="231925" cy="185740"/>
            </a:xfrm>
            <a:custGeom>
              <a:rect b="b" l="l" r="r" t="t"/>
              <a:pathLst>
                <a:path extrusionOk="0" h="5771" w="7206">
                  <a:moveTo>
                    <a:pt x="1" y="5771"/>
                  </a:moveTo>
                  <a:cubicBezTo>
                    <a:pt x="1" y="5771"/>
                    <a:pt x="2402" y="5471"/>
                    <a:pt x="4604" y="3469"/>
                  </a:cubicBezTo>
                  <a:cubicBezTo>
                    <a:pt x="5938" y="2268"/>
                    <a:pt x="6739" y="934"/>
                    <a:pt x="7206" y="0"/>
                  </a:cubicBezTo>
                  <a:lnTo>
                    <a:pt x="4704" y="0"/>
                  </a:lnTo>
                  <a:cubicBezTo>
                    <a:pt x="4204" y="934"/>
                    <a:pt x="3570" y="1935"/>
                    <a:pt x="2769" y="2769"/>
                  </a:cubicBezTo>
                  <a:cubicBezTo>
                    <a:pt x="601" y="5137"/>
                    <a:pt x="1" y="5771"/>
                    <a:pt x="1" y="5771"/>
                  </a:cubicBezTo>
                  <a:close/>
                </a:path>
              </a:pathLst>
            </a:custGeom>
            <a:solidFill>
              <a:srgbClr val="FFFFFF">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75"/>
          <p:cNvGrpSpPr/>
          <p:nvPr/>
        </p:nvGrpSpPr>
        <p:grpSpPr>
          <a:xfrm>
            <a:off x="7360587" y="2754941"/>
            <a:ext cx="1063415" cy="2667651"/>
            <a:chOff x="8665725" y="-2280925"/>
            <a:chExt cx="824800" cy="2070675"/>
          </a:xfrm>
        </p:grpSpPr>
        <p:sp>
          <p:nvSpPr>
            <p:cNvPr id="1740" name="Google Shape;1740;p75"/>
            <p:cNvSpPr/>
            <p:nvPr/>
          </p:nvSpPr>
          <p:spPr>
            <a:xfrm>
              <a:off x="9171925" y="-1994050"/>
              <a:ext cx="239375" cy="1011600"/>
            </a:xfrm>
            <a:custGeom>
              <a:rect b="b" l="l" r="r" t="t"/>
              <a:pathLst>
                <a:path extrusionOk="0" h="40464" w="9575">
                  <a:moveTo>
                    <a:pt x="1669" y="1"/>
                  </a:moveTo>
                  <a:cubicBezTo>
                    <a:pt x="1669" y="1"/>
                    <a:pt x="1" y="13344"/>
                    <a:pt x="401" y="22951"/>
                  </a:cubicBezTo>
                  <a:cubicBezTo>
                    <a:pt x="835" y="32524"/>
                    <a:pt x="1235" y="40463"/>
                    <a:pt x="1669" y="40463"/>
                  </a:cubicBezTo>
                  <a:cubicBezTo>
                    <a:pt x="2069" y="40463"/>
                    <a:pt x="7773" y="38562"/>
                    <a:pt x="7773" y="38562"/>
                  </a:cubicBezTo>
                  <a:cubicBezTo>
                    <a:pt x="7773" y="38562"/>
                    <a:pt x="6672" y="26286"/>
                    <a:pt x="7073" y="20849"/>
                  </a:cubicBezTo>
                  <a:cubicBezTo>
                    <a:pt x="7506" y="15445"/>
                    <a:pt x="9574" y="2102"/>
                    <a:pt x="9574" y="210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5"/>
            <p:cNvSpPr/>
            <p:nvPr/>
          </p:nvSpPr>
          <p:spPr>
            <a:xfrm>
              <a:off x="8665725" y="-2280925"/>
              <a:ext cx="824800" cy="557100"/>
            </a:xfrm>
            <a:custGeom>
              <a:rect b="b" l="l" r="r" t="t"/>
              <a:pathLst>
                <a:path extrusionOk="0" h="22284" w="32992">
                  <a:moveTo>
                    <a:pt x="32491" y="13778"/>
                  </a:moveTo>
                  <a:lnTo>
                    <a:pt x="32958" y="7239"/>
                  </a:lnTo>
                  <a:cubicBezTo>
                    <a:pt x="32958" y="7239"/>
                    <a:pt x="32991" y="7039"/>
                    <a:pt x="32791" y="6906"/>
                  </a:cubicBezTo>
                  <a:cubicBezTo>
                    <a:pt x="32658" y="6706"/>
                    <a:pt x="32458" y="6506"/>
                    <a:pt x="32157" y="6339"/>
                  </a:cubicBezTo>
                  <a:cubicBezTo>
                    <a:pt x="31624" y="6072"/>
                    <a:pt x="22017" y="5672"/>
                    <a:pt x="21650" y="5805"/>
                  </a:cubicBezTo>
                  <a:cubicBezTo>
                    <a:pt x="21416" y="5905"/>
                    <a:pt x="21183" y="5972"/>
                    <a:pt x="20916" y="6072"/>
                  </a:cubicBezTo>
                  <a:cubicBezTo>
                    <a:pt x="17780" y="5805"/>
                    <a:pt x="12110" y="5271"/>
                    <a:pt x="3170" y="1"/>
                  </a:cubicBezTo>
                  <a:cubicBezTo>
                    <a:pt x="3170" y="1"/>
                    <a:pt x="1" y="9341"/>
                    <a:pt x="3804" y="22284"/>
                  </a:cubicBezTo>
                  <a:cubicBezTo>
                    <a:pt x="4237" y="22017"/>
                    <a:pt x="5505" y="21116"/>
                    <a:pt x="5505" y="21116"/>
                  </a:cubicBezTo>
                  <a:cubicBezTo>
                    <a:pt x="9308" y="17947"/>
                    <a:pt x="16980" y="11276"/>
                    <a:pt x="20949" y="13911"/>
                  </a:cubicBezTo>
                  <a:lnTo>
                    <a:pt x="31423" y="14478"/>
                  </a:lnTo>
                  <a:lnTo>
                    <a:pt x="32157" y="14478"/>
                  </a:lnTo>
                  <a:cubicBezTo>
                    <a:pt x="32124" y="14511"/>
                    <a:pt x="32424" y="14578"/>
                    <a:pt x="32491" y="1377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5"/>
            <p:cNvSpPr/>
            <p:nvPr/>
          </p:nvSpPr>
          <p:spPr>
            <a:xfrm>
              <a:off x="8665725" y="-2279250"/>
              <a:ext cx="137625" cy="556250"/>
            </a:xfrm>
            <a:custGeom>
              <a:rect b="b" l="l" r="r" t="t"/>
              <a:pathLst>
                <a:path extrusionOk="0" h="22250" w="5505">
                  <a:moveTo>
                    <a:pt x="5505" y="21082"/>
                  </a:moveTo>
                  <a:cubicBezTo>
                    <a:pt x="2903" y="11209"/>
                    <a:pt x="4271" y="3603"/>
                    <a:pt x="4938" y="1001"/>
                  </a:cubicBezTo>
                  <a:lnTo>
                    <a:pt x="3170" y="1"/>
                  </a:lnTo>
                  <a:cubicBezTo>
                    <a:pt x="3170" y="1"/>
                    <a:pt x="1" y="9341"/>
                    <a:pt x="3804" y="22250"/>
                  </a:cubicBezTo>
                  <a:close/>
                </a:path>
              </a:pathLst>
            </a:custGeom>
            <a:solidFill>
              <a:srgbClr val="FFFFFF">
                <a:alpha val="44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5"/>
            <p:cNvSpPr/>
            <p:nvPr/>
          </p:nvSpPr>
          <p:spPr>
            <a:xfrm>
              <a:off x="9124400" y="-1065875"/>
              <a:ext cx="266875" cy="855625"/>
            </a:xfrm>
            <a:custGeom>
              <a:rect b="b" l="l" r="r" t="t"/>
              <a:pathLst>
                <a:path extrusionOk="0" h="34225" w="10675">
                  <a:moveTo>
                    <a:pt x="9574" y="0"/>
                  </a:moveTo>
                  <a:cubicBezTo>
                    <a:pt x="7272" y="267"/>
                    <a:pt x="4337" y="734"/>
                    <a:pt x="2402" y="1068"/>
                  </a:cubicBezTo>
                  <a:cubicBezTo>
                    <a:pt x="2436" y="1368"/>
                    <a:pt x="2436" y="1602"/>
                    <a:pt x="2469" y="1902"/>
                  </a:cubicBezTo>
                  <a:cubicBezTo>
                    <a:pt x="2836" y="5905"/>
                    <a:pt x="3770" y="14344"/>
                    <a:pt x="3136" y="19047"/>
                  </a:cubicBezTo>
                  <a:cubicBezTo>
                    <a:pt x="3136" y="19047"/>
                    <a:pt x="2402" y="23951"/>
                    <a:pt x="768" y="27553"/>
                  </a:cubicBezTo>
                  <a:cubicBezTo>
                    <a:pt x="768" y="27553"/>
                    <a:pt x="0" y="29388"/>
                    <a:pt x="100" y="29855"/>
                  </a:cubicBezTo>
                  <a:cubicBezTo>
                    <a:pt x="501" y="32557"/>
                    <a:pt x="6338" y="34125"/>
                    <a:pt x="8840" y="34125"/>
                  </a:cubicBezTo>
                  <a:cubicBezTo>
                    <a:pt x="8840" y="34125"/>
                    <a:pt x="9841" y="34225"/>
                    <a:pt x="9841" y="33124"/>
                  </a:cubicBezTo>
                  <a:cubicBezTo>
                    <a:pt x="9841" y="32057"/>
                    <a:pt x="9941" y="25719"/>
                    <a:pt x="10174" y="22450"/>
                  </a:cubicBezTo>
                  <a:cubicBezTo>
                    <a:pt x="10408" y="19214"/>
                    <a:pt x="10675" y="10842"/>
                    <a:pt x="10141" y="5438"/>
                  </a:cubicBezTo>
                  <a:cubicBezTo>
                    <a:pt x="9941" y="3736"/>
                    <a:pt x="9741" y="1868"/>
                    <a:pt x="9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5"/>
            <p:cNvSpPr/>
            <p:nvPr/>
          </p:nvSpPr>
          <p:spPr>
            <a:xfrm>
              <a:off x="9123575" y="-1048375"/>
              <a:ext cx="215175" cy="835625"/>
            </a:xfrm>
            <a:custGeom>
              <a:rect b="b" l="l" r="r" t="t"/>
              <a:pathLst>
                <a:path extrusionOk="0" h="33425" w="8607">
                  <a:moveTo>
                    <a:pt x="4770" y="1"/>
                  </a:moveTo>
                  <a:cubicBezTo>
                    <a:pt x="3870" y="134"/>
                    <a:pt x="3102" y="268"/>
                    <a:pt x="2368" y="368"/>
                  </a:cubicBezTo>
                  <a:cubicBezTo>
                    <a:pt x="2435" y="668"/>
                    <a:pt x="2435" y="902"/>
                    <a:pt x="2469" y="1202"/>
                  </a:cubicBezTo>
                  <a:cubicBezTo>
                    <a:pt x="2835" y="5205"/>
                    <a:pt x="3769" y="13644"/>
                    <a:pt x="3136" y="18347"/>
                  </a:cubicBezTo>
                  <a:cubicBezTo>
                    <a:pt x="3136" y="18347"/>
                    <a:pt x="2368" y="23251"/>
                    <a:pt x="767" y="26853"/>
                  </a:cubicBezTo>
                  <a:cubicBezTo>
                    <a:pt x="767" y="26853"/>
                    <a:pt x="0" y="28688"/>
                    <a:pt x="100" y="29155"/>
                  </a:cubicBezTo>
                  <a:cubicBezTo>
                    <a:pt x="500" y="31757"/>
                    <a:pt x="5971" y="33325"/>
                    <a:pt x="8606" y="33425"/>
                  </a:cubicBezTo>
                  <a:cubicBezTo>
                    <a:pt x="6872" y="32591"/>
                    <a:pt x="2469" y="30489"/>
                    <a:pt x="1968" y="29389"/>
                  </a:cubicBezTo>
                  <a:cubicBezTo>
                    <a:pt x="1334" y="28021"/>
                    <a:pt x="5437" y="22684"/>
                    <a:pt x="5437" y="13010"/>
                  </a:cubicBezTo>
                  <a:cubicBezTo>
                    <a:pt x="5437" y="8507"/>
                    <a:pt x="5137" y="4237"/>
                    <a:pt x="4770" y="1"/>
                  </a:cubicBez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5"/>
            <p:cNvSpPr/>
            <p:nvPr/>
          </p:nvSpPr>
          <p:spPr>
            <a:xfrm>
              <a:off x="9156925" y="-1932325"/>
              <a:ext cx="92575" cy="893150"/>
            </a:xfrm>
            <a:custGeom>
              <a:rect b="b" l="l" r="r" t="t"/>
              <a:pathLst>
                <a:path extrusionOk="0" h="35726" w="3703">
                  <a:moveTo>
                    <a:pt x="1101" y="35726"/>
                  </a:moveTo>
                  <a:cubicBezTo>
                    <a:pt x="1535" y="35592"/>
                    <a:pt x="2435" y="35426"/>
                    <a:pt x="3436" y="35259"/>
                  </a:cubicBezTo>
                  <a:cubicBezTo>
                    <a:pt x="3003" y="30355"/>
                    <a:pt x="2536" y="25352"/>
                    <a:pt x="2435" y="19881"/>
                  </a:cubicBezTo>
                  <a:cubicBezTo>
                    <a:pt x="2269" y="13076"/>
                    <a:pt x="3136" y="4904"/>
                    <a:pt x="3703" y="100"/>
                  </a:cubicBezTo>
                  <a:lnTo>
                    <a:pt x="1301" y="0"/>
                  </a:lnTo>
                  <a:cubicBezTo>
                    <a:pt x="968" y="1902"/>
                    <a:pt x="0" y="8139"/>
                    <a:pt x="0" y="16545"/>
                  </a:cubicBezTo>
                  <a:cubicBezTo>
                    <a:pt x="0" y="26019"/>
                    <a:pt x="667" y="31756"/>
                    <a:pt x="1101" y="3572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5"/>
            <p:cNvSpPr/>
            <p:nvPr/>
          </p:nvSpPr>
          <p:spPr>
            <a:xfrm>
              <a:off x="8792500" y="-1998200"/>
              <a:ext cx="622975" cy="246025"/>
            </a:xfrm>
            <a:custGeom>
              <a:rect b="b" l="l" r="r" t="t"/>
              <a:pathLst>
                <a:path extrusionOk="0" h="9841" w="24919">
                  <a:moveTo>
                    <a:pt x="0" y="7972"/>
                  </a:moveTo>
                  <a:cubicBezTo>
                    <a:pt x="100" y="8606"/>
                    <a:pt x="267" y="9207"/>
                    <a:pt x="434" y="9840"/>
                  </a:cubicBezTo>
                  <a:cubicBezTo>
                    <a:pt x="4237" y="6672"/>
                    <a:pt x="11909" y="0"/>
                    <a:pt x="15878" y="2635"/>
                  </a:cubicBezTo>
                  <a:lnTo>
                    <a:pt x="18280" y="2769"/>
                  </a:lnTo>
                  <a:lnTo>
                    <a:pt x="24718" y="3102"/>
                  </a:lnTo>
                  <a:lnTo>
                    <a:pt x="24918" y="3102"/>
                  </a:lnTo>
                  <a:cubicBezTo>
                    <a:pt x="24918" y="3102"/>
                    <a:pt x="24851" y="3102"/>
                    <a:pt x="24718" y="3036"/>
                  </a:cubicBezTo>
                  <a:cubicBezTo>
                    <a:pt x="23951" y="2969"/>
                    <a:pt x="21516" y="2635"/>
                    <a:pt x="19247" y="2202"/>
                  </a:cubicBezTo>
                  <a:cubicBezTo>
                    <a:pt x="18413" y="2035"/>
                    <a:pt x="17613" y="1868"/>
                    <a:pt x="17012" y="1701"/>
                  </a:cubicBezTo>
                  <a:cubicBezTo>
                    <a:pt x="14210" y="934"/>
                    <a:pt x="12442" y="200"/>
                    <a:pt x="9073" y="1601"/>
                  </a:cubicBezTo>
                  <a:cubicBezTo>
                    <a:pt x="6738" y="2602"/>
                    <a:pt x="2502" y="5938"/>
                    <a:pt x="0" y="7972"/>
                  </a:cubicBez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5"/>
            <p:cNvSpPr/>
            <p:nvPr/>
          </p:nvSpPr>
          <p:spPr>
            <a:xfrm>
              <a:off x="9252000" y="-1884800"/>
              <a:ext cx="130950" cy="796425"/>
            </a:xfrm>
            <a:custGeom>
              <a:rect b="b" l="l" r="r" t="t"/>
              <a:pathLst>
                <a:path extrusionOk="0" h="31857" w="5238">
                  <a:moveTo>
                    <a:pt x="5004" y="167"/>
                  </a:moveTo>
                  <a:cubicBezTo>
                    <a:pt x="3903" y="1"/>
                    <a:pt x="1234" y="1"/>
                    <a:pt x="1234" y="1"/>
                  </a:cubicBezTo>
                  <a:cubicBezTo>
                    <a:pt x="1234" y="1"/>
                    <a:pt x="0" y="10108"/>
                    <a:pt x="234" y="17180"/>
                  </a:cubicBezTo>
                  <a:cubicBezTo>
                    <a:pt x="534" y="24251"/>
                    <a:pt x="134" y="31857"/>
                    <a:pt x="867" y="31757"/>
                  </a:cubicBezTo>
                  <a:cubicBezTo>
                    <a:pt x="1635" y="31623"/>
                    <a:pt x="3202" y="31490"/>
                    <a:pt x="3202" y="31490"/>
                  </a:cubicBezTo>
                  <a:cubicBezTo>
                    <a:pt x="3202" y="31490"/>
                    <a:pt x="2068" y="19314"/>
                    <a:pt x="3202" y="12943"/>
                  </a:cubicBezTo>
                  <a:cubicBezTo>
                    <a:pt x="4337" y="6572"/>
                    <a:pt x="5037" y="4471"/>
                    <a:pt x="5137" y="2803"/>
                  </a:cubicBezTo>
                  <a:cubicBezTo>
                    <a:pt x="5237" y="1068"/>
                    <a:pt x="5004" y="167"/>
                    <a:pt x="5004" y="167"/>
                  </a:cubicBezTo>
                  <a:close/>
                </a:path>
              </a:pathLst>
            </a:custGeom>
            <a:solidFill>
              <a:srgbClr val="FFFFFF">
                <a:alpha val="20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5"/>
            <p:cNvSpPr/>
            <p:nvPr/>
          </p:nvSpPr>
          <p:spPr>
            <a:xfrm>
              <a:off x="9196950" y="-1032525"/>
              <a:ext cx="190150" cy="807275"/>
            </a:xfrm>
            <a:custGeom>
              <a:rect b="b" l="l" r="r" t="t"/>
              <a:pathLst>
                <a:path extrusionOk="0" h="32291" w="7606">
                  <a:moveTo>
                    <a:pt x="6005" y="1"/>
                  </a:moveTo>
                  <a:cubicBezTo>
                    <a:pt x="5671" y="67"/>
                    <a:pt x="3003" y="234"/>
                    <a:pt x="3003" y="234"/>
                  </a:cubicBezTo>
                  <a:cubicBezTo>
                    <a:pt x="3003" y="234"/>
                    <a:pt x="4003" y="10475"/>
                    <a:pt x="3069" y="17246"/>
                  </a:cubicBezTo>
                  <a:cubicBezTo>
                    <a:pt x="2169" y="23985"/>
                    <a:pt x="1" y="26620"/>
                    <a:pt x="534" y="27954"/>
                  </a:cubicBezTo>
                  <a:cubicBezTo>
                    <a:pt x="1068" y="29288"/>
                    <a:pt x="5538" y="32291"/>
                    <a:pt x="5605" y="31423"/>
                  </a:cubicBezTo>
                  <a:cubicBezTo>
                    <a:pt x="6405" y="22717"/>
                    <a:pt x="7606" y="8073"/>
                    <a:pt x="6005" y="1"/>
                  </a:cubicBezTo>
                  <a:close/>
                </a:path>
              </a:pathLst>
            </a:custGeom>
            <a:solidFill>
              <a:srgbClr val="FFFFFF">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0"/>
          <p:cNvSpPr txBox="1"/>
          <p:nvPr>
            <p:ph idx="1" type="subTitle"/>
          </p:nvPr>
        </p:nvSpPr>
        <p:spPr>
          <a:xfrm>
            <a:off x="466175" y="1545500"/>
            <a:ext cx="5815800" cy="3447900"/>
          </a:xfrm>
          <a:prstGeom prst="rect">
            <a:avLst/>
          </a:prstGeom>
        </p:spPr>
        <p:txBody>
          <a:bodyPr anchorCtr="0" anchor="t" bIns="91425" lIns="0" spcFirstLastPara="1" rIns="0" wrap="square" tIns="91425">
            <a:spAutoFit/>
          </a:bodyPr>
          <a:lstStyle/>
          <a:p>
            <a:pPr indent="0" lvl="0" marL="0" rtl="0" algn="l">
              <a:lnSpc>
                <a:spcPct val="150000"/>
              </a:lnSpc>
              <a:spcBef>
                <a:spcPts val="0"/>
              </a:spcBef>
              <a:spcAft>
                <a:spcPts val="0"/>
              </a:spcAft>
              <a:buNone/>
            </a:pPr>
            <a:r>
              <a:rPr b="1" lang="en" sz="2200" u="sng"/>
              <a:t>Investigative Questions:</a:t>
            </a:r>
            <a:endParaRPr b="1" sz="2200" u="sng"/>
          </a:p>
          <a:p>
            <a:pPr indent="0" lvl="0" marL="0" rtl="0" algn="l">
              <a:lnSpc>
                <a:spcPct val="150000"/>
              </a:lnSpc>
              <a:spcBef>
                <a:spcPts val="0"/>
              </a:spcBef>
              <a:spcAft>
                <a:spcPts val="0"/>
              </a:spcAft>
              <a:buNone/>
            </a:pPr>
            <a:r>
              <a:rPr lang="en" sz="2200"/>
              <a:t>Based on automobile characteristics:</a:t>
            </a:r>
            <a:endParaRPr sz="2200"/>
          </a:p>
          <a:p>
            <a:pPr indent="0" lvl="0" marL="0" rtl="0" algn="l">
              <a:lnSpc>
                <a:spcPct val="150000"/>
              </a:lnSpc>
              <a:spcBef>
                <a:spcPts val="0"/>
              </a:spcBef>
              <a:spcAft>
                <a:spcPts val="0"/>
              </a:spcAft>
              <a:buNone/>
            </a:pPr>
            <a:r>
              <a:rPr lang="en" sz="2200"/>
              <a:t>- How should a buyer decide if a used car is </a:t>
            </a:r>
            <a:r>
              <a:rPr lang="en" sz="2200">
                <a:solidFill>
                  <a:srgbClr val="FF9900"/>
                </a:solidFill>
              </a:rPr>
              <a:t>worth buying</a:t>
            </a:r>
            <a:r>
              <a:rPr lang="en" sz="2200"/>
              <a:t>?</a:t>
            </a:r>
            <a:endParaRPr sz="2200"/>
          </a:p>
          <a:p>
            <a:pPr indent="0" lvl="0" marL="0" rtl="0" algn="l">
              <a:lnSpc>
                <a:spcPct val="150000"/>
              </a:lnSpc>
              <a:spcBef>
                <a:spcPts val="0"/>
              </a:spcBef>
              <a:spcAft>
                <a:spcPts val="0"/>
              </a:spcAft>
              <a:buNone/>
            </a:pPr>
            <a:r>
              <a:rPr lang="en" sz="2200"/>
              <a:t>- How much should a seller </a:t>
            </a:r>
            <a:r>
              <a:rPr lang="en" sz="2200">
                <a:solidFill>
                  <a:schemeClr val="accent3"/>
                </a:solidFill>
              </a:rPr>
              <a:t>price</a:t>
            </a:r>
            <a:r>
              <a:rPr lang="en" sz="2200"/>
              <a:t> his car to get it sold?</a:t>
            </a:r>
            <a:endParaRPr b="1" sz="2500" u="sng"/>
          </a:p>
          <a:p>
            <a:pPr indent="0" lvl="0" marL="0" rtl="0" algn="l">
              <a:spcBef>
                <a:spcPts val="0"/>
              </a:spcBef>
              <a:spcAft>
                <a:spcPts val="0"/>
              </a:spcAft>
              <a:buNone/>
            </a:pPr>
            <a:r>
              <a:t/>
            </a:r>
            <a:endParaRPr sz="1400"/>
          </a:p>
        </p:txBody>
      </p:sp>
      <p:grpSp>
        <p:nvGrpSpPr>
          <p:cNvPr id="587" name="Google Shape;587;p40"/>
          <p:cNvGrpSpPr/>
          <p:nvPr/>
        </p:nvGrpSpPr>
        <p:grpSpPr>
          <a:xfrm rot="2705703">
            <a:off x="7022658" y="1648058"/>
            <a:ext cx="1706750" cy="1628002"/>
            <a:chOff x="555775" y="5669725"/>
            <a:chExt cx="1291650" cy="1234300"/>
          </a:xfrm>
        </p:grpSpPr>
        <p:sp>
          <p:nvSpPr>
            <p:cNvPr id="588" name="Google Shape;588;p40"/>
            <p:cNvSpPr/>
            <p:nvPr/>
          </p:nvSpPr>
          <p:spPr>
            <a:xfrm>
              <a:off x="1205500" y="6271075"/>
              <a:ext cx="277850" cy="272800"/>
            </a:xfrm>
            <a:custGeom>
              <a:rect b="b" l="l" r="r" t="t"/>
              <a:pathLst>
                <a:path extrusionOk="0" h="10912" w="11114">
                  <a:moveTo>
                    <a:pt x="1838" y="0"/>
                  </a:moveTo>
                  <a:cubicBezTo>
                    <a:pt x="1424" y="0"/>
                    <a:pt x="1009" y="168"/>
                    <a:pt x="673" y="504"/>
                  </a:cubicBezTo>
                  <a:cubicBezTo>
                    <a:pt x="1" y="1177"/>
                    <a:pt x="1" y="2207"/>
                    <a:pt x="673" y="2879"/>
                  </a:cubicBezTo>
                  <a:lnTo>
                    <a:pt x="8111" y="10407"/>
                  </a:lnTo>
                  <a:cubicBezTo>
                    <a:pt x="8447" y="10743"/>
                    <a:pt x="8862" y="10911"/>
                    <a:pt x="9276" y="10911"/>
                  </a:cubicBezTo>
                  <a:cubicBezTo>
                    <a:pt x="9691" y="10911"/>
                    <a:pt x="10105" y="10743"/>
                    <a:pt x="10441" y="10407"/>
                  </a:cubicBezTo>
                  <a:cubicBezTo>
                    <a:pt x="11114" y="9780"/>
                    <a:pt x="11114" y="8705"/>
                    <a:pt x="10486" y="8032"/>
                  </a:cubicBezTo>
                  <a:lnTo>
                    <a:pt x="3003" y="504"/>
                  </a:lnTo>
                  <a:cubicBezTo>
                    <a:pt x="2667" y="168"/>
                    <a:pt x="2253" y="0"/>
                    <a:pt x="1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1113650" y="6186225"/>
              <a:ext cx="277850" cy="260750"/>
            </a:xfrm>
            <a:custGeom>
              <a:rect b="b" l="l" r="r" t="t"/>
              <a:pathLst>
                <a:path extrusionOk="0" h="10430" w="11114">
                  <a:moveTo>
                    <a:pt x="3630" y="0"/>
                  </a:moveTo>
                  <a:cubicBezTo>
                    <a:pt x="2790" y="0"/>
                    <a:pt x="1950" y="314"/>
                    <a:pt x="1300" y="941"/>
                  </a:cubicBezTo>
                  <a:cubicBezTo>
                    <a:pt x="0" y="2241"/>
                    <a:pt x="0" y="4302"/>
                    <a:pt x="1300" y="5601"/>
                  </a:cubicBezTo>
                  <a:lnTo>
                    <a:pt x="5154" y="9455"/>
                  </a:lnTo>
                  <a:cubicBezTo>
                    <a:pt x="5803" y="10105"/>
                    <a:pt x="6643" y="10429"/>
                    <a:pt x="7484" y="10429"/>
                  </a:cubicBezTo>
                  <a:cubicBezTo>
                    <a:pt x="8324" y="10429"/>
                    <a:pt x="9164" y="10105"/>
                    <a:pt x="9814" y="9455"/>
                  </a:cubicBezTo>
                  <a:cubicBezTo>
                    <a:pt x="11113" y="8200"/>
                    <a:pt x="11113" y="6049"/>
                    <a:pt x="9814" y="4839"/>
                  </a:cubicBezTo>
                  <a:lnTo>
                    <a:pt x="5960" y="941"/>
                  </a:lnTo>
                  <a:cubicBezTo>
                    <a:pt x="5310" y="314"/>
                    <a:pt x="4470" y="0"/>
                    <a:pt x="36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p:nvPr/>
          </p:nvSpPr>
          <p:spPr>
            <a:xfrm>
              <a:off x="1364575" y="6436300"/>
              <a:ext cx="482850" cy="467725"/>
            </a:xfrm>
            <a:custGeom>
              <a:rect b="b" l="l" r="r" t="t"/>
              <a:pathLst>
                <a:path extrusionOk="0" h="18709" w="19314">
                  <a:moveTo>
                    <a:pt x="3608" y="1"/>
                  </a:moveTo>
                  <a:cubicBezTo>
                    <a:pt x="2768" y="1"/>
                    <a:pt x="1928" y="326"/>
                    <a:pt x="1300" y="975"/>
                  </a:cubicBezTo>
                  <a:cubicBezTo>
                    <a:pt x="1" y="2275"/>
                    <a:pt x="1" y="4336"/>
                    <a:pt x="1300" y="5636"/>
                  </a:cubicBezTo>
                  <a:lnTo>
                    <a:pt x="13399" y="17734"/>
                  </a:lnTo>
                  <a:cubicBezTo>
                    <a:pt x="14049" y="18384"/>
                    <a:pt x="14889" y="18709"/>
                    <a:pt x="15729" y="18709"/>
                  </a:cubicBezTo>
                  <a:cubicBezTo>
                    <a:pt x="16569" y="18709"/>
                    <a:pt x="17409" y="18384"/>
                    <a:pt x="18059" y="17734"/>
                  </a:cubicBezTo>
                  <a:cubicBezTo>
                    <a:pt x="19314" y="16435"/>
                    <a:pt x="19314" y="14373"/>
                    <a:pt x="18059" y="13074"/>
                  </a:cubicBezTo>
                  <a:lnTo>
                    <a:pt x="5916" y="975"/>
                  </a:lnTo>
                  <a:cubicBezTo>
                    <a:pt x="5288" y="326"/>
                    <a:pt x="4448" y="1"/>
                    <a:pt x="36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0"/>
            <p:cNvSpPr/>
            <p:nvPr/>
          </p:nvSpPr>
          <p:spPr>
            <a:xfrm>
              <a:off x="555775" y="5669725"/>
              <a:ext cx="881650" cy="781175"/>
            </a:xfrm>
            <a:custGeom>
              <a:rect b="b" l="l" r="r" t="t"/>
              <a:pathLst>
                <a:path extrusionOk="0" h="31247" w="35266">
                  <a:moveTo>
                    <a:pt x="17612" y="1"/>
                  </a:moveTo>
                  <a:cubicBezTo>
                    <a:pt x="14272" y="1"/>
                    <a:pt x="10908" y="1068"/>
                    <a:pt x="8066" y="3274"/>
                  </a:cubicBezTo>
                  <a:cubicBezTo>
                    <a:pt x="1255" y="8562"/>
                    <a:pt x="0" y="18375"/>
                    <a:pt x="5243" y="25186"/>
                  </a:cubicBezTo>
                  <a:cubicBezTo>
                    <a:pt x="8331" y="29164"/>
                    <a:pt x="12963" y="31246"/>
                    <a:pt x="17647" y="31246"/>
                  </a:cubicBezTo>
                  <a:cubicBezTo>
                    <a:pt x="20984" y="31246"/>
                    <a:pt x="24348" y="30190"/>
                    <a:pt x="27200" y="28009"/>
                  </a:cubicBezTo>
                  <a:cubicBezTo>
                    <a:pt x="34011" y="22721"/>
                    <a:pt x="35265" y="12908"/>
                    <a:pt x="29978" y="6052"/>
                  </a:cubicBezTo>
                  <a:cubicBezTo>
                    <a:pt x="26896" y="2083"/>
                    <a:pt x="22278" y="1"/>
                    <a:pt x="17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0"/>
            <p:cNvSpPr/>
            <p:nvPr/>
          </p:nvSpPr>
          <p:spPr>
            <a:xfrm>
              <a:off x="637550" y="5742250"/>
              <a:ext cx="716975" cy="635900"/>
            </a:xfrm>
            <a:custGeom>
              <a:rect b="b" l="l" r="r" t="t"/>
              <a:pathLst>
                <a:path extrusionOk="0" h="25436" w="28679">
                  <a:moveTo>
                    <a:pt x="14304" y="0"/>
                  </a:moveTo>
                  <a:cubicBezTo>
                    <a:pt x="11591" y="0"/>
                    <a:pt x="8857" y="867"/>
                    <a:pt x="6543" y="2658"/>
                  </a:cubicBezTo>
                  <a:cubicBezTo>
                    <a:pt x="986" y="6960"/>
                    <a:pt x="0" y="14981"/>
                    <a:pt x="4302" y="20492"/>
                  </a:cubicBezTo>
                  <a:cubicBezTo>
                    <a:pt x="6812" y="23735"/>
                    <a:pt x="10574" y="25436"/>
                    <a:pt x="14375" y="25436"/>
                  </a:cubicBezTo>
                  <a:cubicBezTo>
                    <a:pt x="17088" y="25436"/>
                    <a:pt x="19822" y="24569"/>
                    <a:pt x="22136" y="22778"/>
                  </a:cubicBezTo>
                  <a:cubicBezTo>
                    <a:pt x="27693" y="18476"/>
                    <a:pt x="28679" y="10500"/>
                    <a:pt x="24377" y="4944"/>
                  </a:cubicBezTo>
                  <a:cubicBezTo>
                    <a:pt x="21867" y="1701"/>
                    <a:pt x="18105" y="0"/>
                    <a:pt x="143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0"/>
            <p:cNvSpPr/>
            <p:nvPr/>
          </p:nvSpPr>
          <p:spPr>
            <a:xfrm>
              <a:off x="662200" y="5767475"/>
              <a:ext cx="668800" cy="585450"/>
            </a:xfrm>
            <a:custGeom>
              <a:rect b="b" l="l" r="r" t="t"/>
              <a:pathLst>
                <a:path extrusionOk="0" h="23418" w="26752">
                  <a:moveTo>
                    <a:pt x="13366" y="0"/>
                  </a:moveTo>
                  <a:cubicBezTo>
                    <a:pt x="9208" y="0"/>
                    <a:pt x="5187" y="2218"/>
                    <a:pt x="3092" y="6130"/>
                  </a:cubicBezTo>
                  <a:cubicBezTo>
                    <a:pt x="0" y="11821"/>
                    <a:pt x="2106" y="18901"/>
                    <a:pt x="7752" y="21993"/>
                  </a:cubicBezTo>
                  <a:cubicBezTo>
                    <a:pt x="9531" y="22959"/>
                    <a:pt x="11450" y="23418"/>
                    <a:pt x="13342" y="23418"/>
                  </a:cubicBezTo>
                  <a:cubicBezTo>
                    <a:pt x="17503" y="23418"/>
                    <a:pt x="21534" y="21200"/>
                    <a:pt x="23660" y="17288"/>
                  </a:cubicBezTo>
                  <a:cubicBezTo>
                    <a:pt x="26752" y="11642"/>
                    <a:pt x="24645" y="4517"/>
                    <a:pt x="18955" y="1425"/>
                  </a:cubicBezTo>
                  <a:cubicBezTo>
                    <a:pt x="17176" y="459"/>
                    <a:pt x="15257" y="0"/>
                    <a:pt x="13366"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0"/>
            <p:cNvSpPr/>
            <p:nvPr/>
          </p:nvSpPr>
          <p:spPr>
            <a:xfrm>
              <a:off x="724925" y="5812625"/>
              <a:ext cx="445875" cy="422900"/>
            </a:xfrm>
            <a:custGeom>
              <a:rect b="b" l="l" r="r" t="t"/>
              <a:pathLst>
                <a:path extrusionOk="0" h="16916" w="17835">
                  <a:moveTo>
                    <a:pt x="10844" y="0"/>
                  </a:moveTo>
                  <a:cubicBezTo>
                    <a:pt x="8313" y="0"/>
                    <a:pt x="5781" y="964"/>
                    <a:pt x="3854" y="2890"/>
                  </a:cubicBezTo>
                  <a:cubicBezTo>
                    <a:pt x="1" y="6789"/>
                    <a:pt x="1" y="13062"/>
                    <a:pt x="3854" y="16916"/>
                  </a:cubicBezTo>
                  <a:lnTo>
                    <a:pt x="17835" y="2890"/>
                  </a:lnTo>
                  <a:cubicBezTo>
                    <a:pt x="15908" y="964"/>
                    <a:pt x="13376" y="0"/>
                    <a:pt x="10844" y="0"/>
                  </a:cubicBezTo>
                  <a:close/>
                </a:path>
              </a:pathLst>
            </a:custGeom>
            <a:solidFill>
              <a:srgbClr val="FFFFFF">
                <a:alpha val="20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40"/>
          <p:cNvSpPr txBox="1"/>
          <p:nvPr>
            <p:ph type="title"/>
          </p:nvPr>
        </p:nvSpPr>
        <p:spPr>
          <a:xfrm>
            <a:off x="720000" y="540000"/>
            <a:ext cx="7704000" cy="676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4000"/>
              <a:t>Problem Formulation</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1"/>
          <p:cNvSpPr txBox="1"/>
          <p:nvPr>
            <p:ph idx="1" type="subTitle"/>
          </p:nvPr>
        </p:nvSpPr>
        <p:spPr>
          <a:xfrm>
            <a:off x="640400" y="1352263"/>
            <a:ext cx="5255400" cy="3309300"/>
          </a:xfrm>
          <a:prstGeom prst="rect">
            <a:avLst/>
          </a:prstGeom>
        </p:spPr>
        <p:txBody>
          <a:bodyPr anchorCtr="0" anchor="t" bIns="91425" lIns="0" spcFirstLastPara="1" rIns="0" wrap="square" tIns="91425">
            <a:spAutoFit/>
          </a:bodyPr>
          <a:lstStyle/>
          <a:p>
            <a:pPr indent="0" lvl="0" marL="0" marR="0" rtl="0" algn="ctr">
              <a:lnSpc>
                <a:spcPct val="150000"/>
              </a:lnSpc>
              <a:spcBef>
                <a:spcPts val="0"/>
              </a:spcBef>
              <a:spcAft>
                <a:spcPts val="0"/>
              </a:spcAft>
              <a:buNone/>
            </a:pPr>
            <a:r>
              <a:rPr lang="en" sz="2900"/>
              <a:t>Which features of automobiles are necessary to achieve an </a:t>
            </a:r>
            <a:r>
              <a:rPr b="1" lang="en" sz="2900">
                <a:solidFill>
                  <a:srgbClr val="FF9900"/>
                </a:solidFill>
              </a:rPr>
              <a:t>efficient market</a:t>
            </a:r>
            <a:r>
              <a:rPr lang="en" sz="2900"/>
              <a:t> and justify its </a:t>
            </a:r>
            <a:r>
              <a:rPr b="1" lang="en" sz="2900">
                <a:solidFill>
                  <a:srgbClr val="FF9900"/>
                </a:solidFill>
              </a:rPr>
              <a:t>associative prices</a:t>
            </a:r>
            <a:r>
              <a:rPr lang="en" sz="2900"/>
              <a:t>?</a:t>
            </a:r>
            <a:endParaRPr sz="2900"/>
          </a:p>
        </p:txBody>
      </p:sp>
      <p:sp>
        <p:nvSpPr>
          <p:cNvPr id="601" name="Google Shape;601;p41"/>
          <p:cNvSpPr txBox="1"/>
          <p:nvPr>
            <p:ph type="title"/>
          </p:nvPr>
        </p:nvSpPr>
        <p:spPr>
          <a:xfrm>
            <a:off x="720000" y="540000"/>
            <a:ext cx="7704000" cy="6768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4000"/>
              <a:t>Problem Definition</a:t>
            </a:r>
            <a:endParaRPr sz="4000"/>
          </a:p>
        </p:txBody>
      </p:sp>
      <p:grpSp>
        <p:nvGrpSpPr>
          <p:cNvPr id="602" name="Google Shape;602;p41"/>
          <p:cNvGrpSpPr/>
          <p:nvPr/>
        </p:nvGrpSpPr>
        <p:grpSpPr>
          <a:xfrm flipH="1" rot="-8088303">
            <a:off x="6724015" y="1340248"/>
            <a:ext cx="3381784" cy="2462999"/>
            <a:chOff x="-3106878" y="5223933"/>
            <a:chExt cx="2958575" cy="2115650"/>
          </a:xfrm>
        </p:grpSpPr>
        <p:sp>
          <p:nvSpPr>
            <p:cNvPr id="603" name="Google Shape;603;p41"/>
            <p:cNvSpPr/>
            <p:nvPr/>
          </p:nvSpPr>
          <p:spPr>
            <a:xfrm>
              <a:off x="-3106878" y="5223933"/>
              <a:ext cx="2958575" cy="2115650"/>
            </a:xfrm>
            <a:custGeom>
              <a:rect b="b" l="l" r="r" t="t"/>
              <a:pathLst>
                <a:path extrusionOk="0" h="84626" w="118343">
                  <a:moveTo>
                    <a:pt x="109018" y="6662"/>
                  </a:moveTo>
                  <a:cubicBezTo>
                    <a:pt x="109840" y="6662"/>
                    <a:pt x="110646" y="7076"/>
                    <a:pt x="111128" y="7814"/>
                  </a:cubicBezTo>
                  <a:cubicBezTo>
                    <a:pt x="111890" y="8934"/>
                    <a:pt x="111576" y="10502"/>
                    <a:pt x="110366" y="11264"/>
                  </a:cubicBezTo>
                  <a:cubicBezTo>
                    <a:pt x="109939" y="11560"/>
                    <a:pt x="109457" y="11699"/>
                    <a:pt x="108983" y="11699"/>
                  </a:cubicBezTo>
                  <a:cubicBezTo>
                    <a:pt x="108165" y="11699"/>
                    <a:pt x="107370" y="11285"/>
                    <a:pt x="106916" y="10547"/>
                  </a:cubicBezTo>
                  <a:cubicBezTo>
                    <a:pt x="106199" y="9382"/>
                    <a:pt x="106468" y="7814"/>
                    <a:pt x="107633" y="7097"/>
                  </a:cubicBezTo>
                  <a:cubicBezTo>
                    <a:pt x="108060" y="6801"/>
                    <a:pt x="108542" y="6662"/>
                    <a:pt x="109018" y="6662"/>
                  </a:cubicBezTo>
                  <a:close/>
                  <a:moveTo>
                    <a:pt x="110054" y="0"/>
                  </a:moveTo>
                  <a:cubicBezTo>
                    <a:pt x="109609" y="0"/>
                    <a:pt x="109156" y="135"/>
                    <a:pt x="108753" y="420"/>
                  </a:cubicBezTo>
                  <a:lnTo>
                    <a:pt x="1345" y="71891"/>
                  </a:lnTo>
                  <a:cubicBezTo>
                    <a:pt x="269" y="72608"/>
                    <a:pt x="0" y="73997"/>
                    <a:pt x="672" y="75073"/>
                  </a:cubicBezTo>
                  <a:lnTo>
                    <a:pt x="6318" y="83587"/>
                  </a:lnTo>
                  <a:cubicBezTo>
                    <a:pt x="6772" y="84268"/>
                    <a:pt x="7496" y="84625"/>
                    <a:pt x="8239" y="84625"/>
                  </a:cubicBezTo>
                  <a:cubicBezTo>
                    <a:pt x="8669" y="84625"/>
                    <a:pt x="9106" y="84505"/>
                    <a:pt x="9500" y="84259"/>
                  </a:cubicBezTo>
                  <a:lnTo>
                    <a:pt x="116998" y="12788"/>
                  </a:lnTo>
                  <a:cubicBezTo>
                    <a:pt x="118073" y="12071"/>
                    <a:pt x="118342" y="10682"/>
                    <a:pt x="117670" y="9606"/>
                  </a:cubicBezTo>
                  <a:lnTo>
                    <a:pt x="111934" y="1048"/>
                  </a:lnTo>
                  <a:cubicBezTo>
                    <a:pt x="111514" y="375"/>
                    <a:pt x="110796" y="0"/>
                    <a:pt x="1100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2921450" y="7245950"/>
              <a:ext cx="40350" cy="60525"/>
            </a:xfrm>
            <a:custGeom>
              <a:rect b="b" l="l" r="r" t="t"/>
              <a:pathLst>
                <a:path extrusionOk="0" fill="none" h="2421" w="1614">
                  <a:moveTo>
                    <a:pt x="1614"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2891200" y="7225800"/>
              <a:ext cx="41475" cy="59400"/>
            </a:xfrm>
            <a:custGeom>
              <a:rect b="b" l="l" r="r" t="t"/>
              <a:pathLst>
                <a:path extrusionOk="0" fill="none" h="2376" w="1659">
                  <a:moveTo>
                    <a:pt x="1659" y="237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2859825" y="7204500"/>
              <a:ext cx="40350" cy="59400"/>
            </a:xfrm>
            <a:custGeom>
              <a:rect b="b" l="l" r="r" t="t"/>
              <a:pathLst>
                <a:path extrusionOk="0" fill="none" h="2376" w="1614">
                  <a:moveTo>
                    <a:pt x="1613" y="2376"/>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2828475" y="7183225"/>
              <a:ext cx="40375" cy="61625"/>
            </a:xfrm>
            <a:custGeom>
              <a:rect b="b" l="l" r="r" t="t"/>
              <a:pathLst>
                <a:path extrusionOk="0" fill="none" h="2465" w="1615">
                  <a:moveTo>
                    <a:pt x="1614" y="246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2797100" y="7163050"/>
              <a:ext cx="39225" cy="60525"/>
            </a:xfrm>
            <a:custGeom>
              <a:rect b="b" l="l" r="r" t="t"/>
              <a:pathLst>
                <a:path extrusionOk="0" fill="none" h="2421" w="1569">
                  <a:moveTo>
                    <a:pt x="1569" y="2421"/>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2765725" y="7142900"/>
              <a:ext cx="39225" cy="60525"/>
            </a:xfrm>
            <a:custGeom>
              <a:rect b="b" l="l" r="r" t="t"/>
              <a:pathLst>
                <a:path extrusionOk="0" fill="none" h="2421" w="1569">
                  <a:moveTo>
                    <a:pt x="1569"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2735475" y="7121600"/>
              <a:ext cx="39225" cy="61650"/>
            </a:xfrm>
            <a:custGeom>
              <a:rect b="b" l="l" r="r" t="t"/>
              <a:pathLst>
                <a:path extrusionOk="0" fill="none" h="2466" w="1569">
                  <a:moveTo>
                    <a:pt x="1568" y="2465"/>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2704125" y="7102575"/>
              <a:ext cx="40350" cy="59400"/>
            </a:xfrm>
            <a:custGeom>
              <a:rect b="b" l="l" r="r" t="t"/>
              <a:pathLst>
                <a:path extrusionOk="0" fill="none" h="2376" w="1614">
                  <a:moveTo>
                    <a:pt x="1614" y="237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2673875" y="7081275"/>
              <a:ext cx="40350" cy="60525"/>
            </a:xfrm>
            <a:custGeom>
              <a:rect b="b" l="l" r="r" t="t"/>
              <a:pathLst>
                <a:path extrusionOk="0" fill="none" h="2421" w="1614">
                  <a:moveTo>
                    <a:pt x="1614" y="2421"/>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2642500" y="7060000"/>
              <a:ext cx="40350" cy="61625"/>
            </a:xfrm>
            <a:custGeom>
              <a:rect b="b" l="l" r="r" t="t"/>
              <a:pathLst>
                <a:path extrusionOk="0" fill="none" h="2465" w="1614">
                  <a:moveTo>
                    <a:pt x="1613" y="2465"/>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2612250" y="7039825"/>
              <a:ext cx="40350" cy="60525"/>
            </a:xfrm>
            <a:custGeom>
              <a:rect b="b" l="l" r="r" t="t"/>
              <a:pathLst>
                <a:path extrusionOk="0" fill="none" h="2421" w="1614">
                  <a:moveTo>
                    <a:pt x="1613" y="2421"/>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2580900" y="7019675"/>
              <a:ext cx="40350" cy="59400"/>
            </a:xfrm>
            <a:custGeom>
              <a:rect b="b" l="l" r="r" t="t"/>
              <a:pathLst>
                <a:path extrusionOk="0" fill="none" h="2376" w="1614">
                  <a:moveTo>
                    <a:pt x="1614" y="237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2550650" y="6998375"/>
              <a:ext cx="40350" cy="61650"/>
            </a:xfrm>
            <a:custGeom>
              <a:rect b="b" l="l" r="r" t="t"/>
              <a:pathLst>
                <a:path extrusionOk="0" fill="none" h="2466" w="1614">
                  <a:moveTo>
                    <a:pt x="1614" y="2465"/>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2520400" y="6979350"/>
              <a:ext cx="41475" cy="59400"/>
            </a:xfrm>
            <a:custGeom>
              <a:rect b="b" l="l" r="r" t="t"/>
              <a:pathLst>
                <a:path extrusionOk="0" fill="none" h="2376" w="1659">
                  <a:moveTo>
                    <a:pt x="1658" y="237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2489025" y="6958050"/>
              <a:ext cx="40350" cy="60525"/>
            </a:xfrm>
            <a:custGeom>
              <a:rect b="b" l="l" r="r" t="t"/>
              <a:pathLst>
                <a:path extrusionOk="0" fill="none" h="2421" w="1614">
                  <a:moveTo>
                    <a:pt x="1613" y="2420"/>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2457675" y="6936775"/>
              <a:ext cx="40375" cy="61625"/>
            </a:xfrm>
            <a:custGeom>
              <a:rect b="b" l="l" r="r" t="t"/>
              <a:pathLst>
                <a:path extrusionOk="0" fill="none" h="2465" w="1615">
                  <a:moveTo>
                    <a:pt x="1614" y="246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2427425" y="6916600"/>
              <a:ext cx="40350" cy="60525"/>
            </a:xfrm>
            <a:custGeom>
              <a:rect b="b" l="l" r="r" t="t"/>
              <a:pathLst>
                <a:path extrusionOk="0" fill="none" h="2421" w="1614">
                  <a:moveTo>
                    <a:pt x="1614" y="2421"/>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2397175" y="6896450"/>
              <a:ext cx="41475" cy="60500"/>
            </a:xfrm>
            <a:custGeom>
              <a:rect b="b" l="l" r="r" t="t"/>
              <a:pathLst>
                <a:path extrusionOk="0" fill="none" h="2420" w="1659">
                  <a:moveTo>
                    <a:pt x="1659"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2365800" y="6875150"/>
              <a:ext cx="40350" cy="61650"/>
            </a:xfrm>
            <a:custGeom>
              <a:rect b="b" l="l" r="r" t="t"/>
              <a:pathLst>
                <a:path extrusionOk="0" fill="none" h="2466" w="1614">
                  <a:moveTo>
                    <a:pt x="1613" y="2465"/>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2333325" y="6855000"/>
              <a:ext cx="39250" cy="60500"/>
            </a:xfrm>
            <a:custGeom>
              <a:rect b="b" l="l" r="r" t="t"/>
              <a:pathLst>
                <a:path extrusionOk="0" fill="none" h="2420" w="1570">
                  <a:moveTo>
                    <a:pt x="1569"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2303075" y="6834825"/>
              <a:ext cx="39225" cy="60525"/>
            </a:xfrm>
            <a:custGeom>
              <a:rect b="b" l="l" r="r" t="t"/>
              <a:pathLst>
                <a:path extrusionOk="0" fill="none" h="2421" w="1569">
                  <a:moveTo>
                    <a:pt x="1569"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2271700" y="6813550"/>
              <a:ext cx="39225" cy="61625"/>
            </a:xfrm>
            <a:custGeom>
              <a:rect b="b" l="l" r="r" t="t"/>
              <a:pathLst>
                <a:path extrusionOk="0" fill="none" h="2465" w="1569">
                  <a:moveTo>
                    <a:pt x="1569" y="2465"/>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2241450" y="6794500"/>
              <a:ext cx="40350" cy="59400"/>
            </a:xfrm>
            <a:custGeom>
              <a:rect b="b" l="l" r="r" t="t"/>
              <a:pathLst>
                <a:path extrusionOk="0" fill="none" h="2376" w="1614">
                  <a:moveTo>
                    <a:pt x="1613" y="2375"/>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2210100" y="6773225"/>
              <a:ext cx="40350" cy="59400"/>
            </a:xfrm>
            <a:custGeom>
              <a:rect b="b" l="l" r="r" t="t"/>
              <a:pathLst>
                <a:path extrusionOk="0" fill="none" h="2376" w="1614">
                  <a:moveTo>
                    <a:pt x="1614" y="237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2179850" y="6751925"/>
              <a:ext cx="41475" cy="61650"/>
            </a:xfrm>
            <a:custGeom>
              <a:rect b="b" l="l" r="r" t="t"/>
              <a:pathLst>
                <a:path extrusionOk="0" fill="none" h="2466" w="1659">
                  <a:moveTo>
                    <a:pt x="1659" y="2465"/>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2148475" y="6732900"/>
              <a:ext cx="40350" cy="59375"/>
            </a:xfrm>
            <a:custGeom>
              <a:rect b="b" l="l" r="r" t="t"/>
              <a:pathLst>
                <a:path extrusionOk="0" fill="none" h="2375" w="1614">
                  <a:moveTo>
                    <a:pt x="1613" y="2375"/>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2118225" y="6711600"/>
              <a:ext cx="41475" cy="59400"/>
            </a:xfrm>
            <a:custGeom>
              <a:rect b="b" l="l" r="r" t="t"/>
              <a:pathLst>
                <a:path extrusionOk="0" fill="none" h="2376" w="1659">
                  <a:moveTo>
                    <a:pt x="1658" y="2376"/>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2086875" y="6690325"/>
              <a:ext cx="40350" cy="61625"/>
            </a:xfrm>
            <a:custGeom>
              <a:rect b="b" l="l" r="r" t="t"/>
              <a:pathLst>
                <a:path extrusionOk="0" fill="none" h="2465" w="1614">
                  <a:moveTo>
                    <a:pt x="1614" y="246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2056625" y="6671275"/>
              <a:ext cx="41475" cy="59400"/>
            </a:xfrm>
            <a:custGeom>
              <a:rect b="b" l="l" r="r" t="t"/>
              <a:pathLst>
                <a:path extrusionOk="0" fill="none" h="2376" w="1659">
                  <a:moveTo>
                    <a:pt x="1659" y="2375"/>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2025250" y="6650000"/>
              <a:ext cx="40350" cy="60500"/>
            </a:xfrm>
            <a:custGeom>
              <a:rect b="b" l="l" r="r" t="t"/>
              <a:pathLst>
                <a:path extrusionOk="0" fill="none" h="2420" w="1614">
                  <a:moveTo>
                    <a:pt x="1613"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1995000" y="6628700"/>
              <a:ext cx="40350" cy="60525"/>
            </a:xfrm>
            <a:custGeom>
              <a:rect b="b" l="l" r="r" t="t"/>
              <a:pathLst>
                <a:path extrusionOk="0" fill="none" h="2421" w="1614">
                  <a:moveTo>
                    <a:pt x="1613" y="2420"/>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p:nvPr/>
          </p:nvSpPr>
          <p:spPr>
            <a:xfrm>
              <a:off x="-1963650" y="6608550"/>
              <a:ext cx="40350" cy="60500"/>
            </a:xfrm>
            <a:custGeom>
              <a:rect b="b" l="l" r="r" t="t"/>
              <a:pathLst>
                <a:path extrusionOk="0" fill="none" h="2420" w="1614">
                  <a:moveTo>
                    <a:pt x="1614"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p:nvPr/>
          </p:nvSpPr>
          <p:spPr>
            <a:xfrm>
              <a:off x="-1933400" y="6588375"/>
              <a:ext cx="40350" cy="60525"/>
            </a:xfrm>
            <a:custGeom>
              <a:rect b="b" l="l" r="r" t="t"/>
              <a:pathLst>
                <a:path extrusionOk="0" fill="none" h="2421" w="1614">
                  <a:moveTo>
                    <a:pt x="1614"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1902025" y="6567100"/>
              <a:ext cx="40350" cy="60500"/>
            </a:xfrm>
            <a:custGeom>
              <a:rect b="b" l="l" r="r" t="t"/>
              <a:pathLst>
                <a:path extrusionOk="0" fill="none" h="2420" w="1614">
                  <a:moveTo>
                    <a:pt x="1614"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1870650" y="6545800"/>
              <a:ext cx="40350" cy="61650"/>
            </a:xfrm>
            <a:custGeom>
              <a:rect b="b" l="l" r="r" t="t"/>
              <a:pathLst>
                <a:path extrusionOk="0" fill="none" h="2466" w="1614">
                  <a:moveTo>
                    <a:pt x="1613" y="2465"/>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1839300" y="6526775"/>
              <a:ext cx="39250" cy="60500"/>
            </a:xfrm>
            <a:custGeom>
              <a:rect b="b" l="l" r="r" t="t"/>
              <a:pathLst>
                <a:path extrusionOk="0" fill="none" h="2420" w="1570">
                  <a:moveTo>
                    <a:pt x="1569"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1809050" y="6505475"/>
              <a:ext cx="40350" cy="60525"/>
            </a:xfrm>
            <a:custGeom>
              <a:rect b="b" l="l" r="r" t="t"/>
              <a:pathLst>
                <a:path extrusionOk="0" fill="none" h="2421" w="1614">
                  <a:moveTo>
                    <a:pt x="1614"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1777675" y="6484200"/>
              <a:ext cx="40350" cy="61625"/>
            </a:xfrm>
            <a:custGeom>
              <a:rect b="b" l="l" r="r" t="t"/>
              <a:pathLst>
                <a:path extrusionOk="0" fill="none" h="2465" w="1614">
                  <a:moveTo>
                    <a:pt x="1613" y="2465"/>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1746325" y="6465150"/>
              <a:ext cx="40375" cy="59400"/>
            </a:xfrm>
            <a:custGeom>
              <a:rect b="b" l="l" r="r" t="t"/>
              <a:pathLst>
                <a:path extrusionOk="0" fill="none" h="2376" w="1615">
                  <a:moveTo>
                    <a:pt x="1614" y="2376"/>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p:nvPr/>
          </p:nvSpPr>
          <p:spPr>
            <a:xfrm>
              <a:off x="-1716075" y="6443875"/>
              <a:ext cx="40350" cy="60500"/>
            </a:xfrm>
            <a:custGeom>
              <a:rect b="b" l="l" r="r" t="t"/>
              <a:pathLst>
                <a:path extrusionOk="0" fill="none" h="2420" w="1614">
                  <a:moveTo>
                    <a:pt x="1614"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p:nvPr/>
          </p:nvSpPr>
          <p:spPr>
            <a:xfrm>
              <a:off x="-1684700" y="6422575"/>
              <a:ext cx="40350" cy="61650"/>
            </a:xfrm>
            <a:custGeom>
              <a:rect b="b" l="l" r="r" t="t"/>
              <a:pathLst>
                <a:path extrusionOk="0" fill="none" h="2466" w="1614">
                  <a:moveTo>
                    <a:pt x="1614" y="2465"/>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1654450" y="6403550"/>
              <a:ext cx="40350" cy="59375"/>
            </a:xfrm>
            <a:custGeom>
              <a:rect b="b" l="l" r="r" t="t"/>
              <a:pathLst>
                <a:path extrusionOk="0" fill="none" h="2375" w="1614">
                  <a:moveTo>
                    <a:pt x="1613" y="2375"/>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1623100" y="6382250"/>
              <a:ext cx="40375" cy="60525"/>
            </a:xfrm>
            <a:custGeom>
              <a:rect b="b" l="l" r="r" t="t"/>
              <a:pathLst>
                <a:path extrusionOk="0" fill="none" h="2421" w="1615">
                  <a:moveTo>
                    <a:pt x="1614"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1592850" y="6360975"/>
              <a:ext cx="40350" cy="61625"/>
            </a:xfrm>
            <a:custGeom>
              <a:rect b="b" l="l" r="r" t="t"/>
              <a:pathLst>
                <a:path extrusionOk="0" fill="none" h="2465" w="1614">
                  <a:moveTo>
                    <a:pt x="1614" y="246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1562600" y="6341925"/>
              <a:ext cx="41475" cy="60525"/>
            </a:xfrm>
            <a:custGeom>
              <a:rect b="b" l="l" r="r" t="t"/>
              <a:pathLst>
                <a:path extrusionOk="0" fill="none" h="2421" w="1659">
                  <a:moveTo>
                    <a:pt x="1659"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1531225" y="6320650"/>
              <a:ext cx="40350" cy="60500"/>
            </a:xfrm>
            <a:custGeom>
              <a:rect b="b" l="l" r="r" t="t"/>
              <a:pathLst>
                <a:path extrusionOk="0" fill="none" h="2420" w="1614">
                  <a:moveTo>
                    <a:pt x="1613"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1500975" y="6299350"/>
              <a:ext cx="41475" cy="61650"/>
            </a:xfrm>
            <a:custGeom>
              <a:rect b="b" l="l" r="r" t="t"/>
              <a:pathLst>
                <a:path extrusionOk="0" fill="none" h="2466" w="1659">
                  <a:moveTo>
                    <a:pt x="1658" y="2465"/>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1469625" y="6280325"/>
              <a:ext cx="40350" cy="60500"/>
            </a:xfrm>
            <a:custGeom>
              <a:rect b="b" l="l" r="r" t="t"/>
              <a:pathLst>
                <a:path extrusionOk="0" fill="none" h="2420" w="1614">
                  <a:moveTo>
                    <a:pt x="1614"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1438250" y="6259025"/>
              <a:ext cx="40350" cy="60525"/>
            </a:xfrm>
            <a:custGeom>
              <a:rect b="b" l="l" r="r" t="t"/>
              <a:pathLst>
                <a:path extrusionOk="0" fill="none" h="2421" w="1614">
                  <a:moveTo>
                    <a:pt x="1614" y="2420"/>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1406875" y="6237750"/>
              <a:ext cx="39225" cy="61625"/>
            </a:xfrm>
            <a:custGeom>
              <a:rect b="b" l="l" r="r" t="t"/>
              <a:pathLst>
                <a:path extrusionOk="0" fill="none" h="2465" w="1569">
                  <a:moveTo>
                    <a:pt x="1568" y="2465"/>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1375525" y="6218700"/>
              <a:ext cx="39250" cy="60525"/>
            </a:xfrm>
            <a:custGeom>
              <a:rect b="b" l="l" r="r" t="t"/>
              <a:pathLst>
                <a:path extrusionOk="0" fill="none" h="2421" w="1570">
                  <a:moveTo>
                    <a:pt x="1569"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1345275" y="6197425"/>
              <a:ext cx="39250" cy="60500"/>
            </a:xfrm>
            <a:custGeom>
              <a:rect b="b" l="l" r="r" t="t"/>
              <a:pathLst>
                <a:path extrusionOk="0" fill="none" h="2420" w="1570">
                  <a:moveTo>
                    <a:pt x="1569"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1313900" y="6176125"/>
              <a:ext cx="40350" cy="61650"/>
            </a:xfrm>
            <a:custGeom>
              <a:rect b="b" l="l" r="r" t="t"/>
              <a:pathLst>
                <a:path extrusionOk="0" fill="none" h="2466" w="1614">
                  <a:moveTo>
                    <a:pt x="1613" y="2465"/>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1"/>
            <p:cNvSpPr/>
            <p:nvPr/>
          </p:nvSpPr>
          <p:spPr>
            <a:xfrm>
              <a:off x="-1283650" y="6157100"/>
              <a:ext cx="41475" cy="59375"/>
            </a:xfrm>
            <a:custGeom>
              <a:rect b="b" l="l" r="r" t="t"/>
              <a:pathLst>
                <a:path extrusionOk="0" fill="none" h="2375" w="1659">
                  <a:moveTo>
                    <a:pt x="1658" y="2375"/>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1252300" y="6135800"/>
              <a:ext cx="40375" cy="60525"/>
            </a:xfrm>
            <a:custGeom>
              <a:rect b="b" l="l" r="r" t="t"/>
              <a:pathLst>
                <a:path extrusionOk="0" fill="none" h="2421" w="1615">
                  <a:moveTo>
                    <a:pt x="1614"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1222050" y="6114525"/>
              <a:ext cx="40350" cy="61625"/>
            </a:xfrm>
            <a:custGeom>
              <a:rect b="b" l="l" r="r" t="t"/>
              <a:pathLst>
                <a:path extrusionOk="0" fill="none" h="2465" w="1614">
                  <a:moveTo>
                    <a:pt x="1614" y="2465"/>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1190675" y="6095475"/>
              <a:ext cx="40350" cy="59400"/>
            </a:xfrm>
            <a:custGeom>
              <a:rect b="b" l="l" r="r" t="t"/>
              <a:pathLst>
                <a:path extrusionOk="0" fill="none" h="2376" w="1614">
                  <a:moveTo>
                    <a:pt x="1614" y="2375"/>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1160425" y="6074200"/>
              <a:ext cx="41475" cy="60500"/>
            </a:xfrm>
            <a:custGeom>
              <a:rect b="b" l="l" r="r" t="t"/>
              <a:pathLst>
                <a:path extrusionOk="0" fill="none" h="2420" w="1659">
                  <a:moveTo>
                    <a:pt x="1658"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1129075" y="6052900"/>
              <a:ext cx="40375" cy="60525"/>
            </a:xfrm>
            <a:custGeom>
              <a:rect b="b" l="l" r="r" t="t"/>
              <a:pathLst>
                <a:path extrusionOk="0" fill="none" h="2421" w="1615">
                  <a:moveTo>
                    <a:pt x="1614"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1098825" y="6033850"/>
              <a:ext cx="40350" cy="59400"/>
            </a:xfrm>
            <a:custGeom>
              <a:rect b="b" l="l" r="r" t="t"/>
              <a:pathLst>
                <a:path extrusionOk="0" fill="none" h="2376" w="1614">
                  <a:moveTo>
                    <a:pt x="1614" y="2376"/>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1067450" y="6012575"/>
              <a:ext cx="40350" cy="60525"/>
            </a:xfrm>
            <a:custGeom>
              <a:rect b="b" l="l" r="r" t="t"/>
              <a:pathLst>
                <a:path extrusionOk="0" fill="none" h="2421" w="1614">
                  <a:moveTo>
                    <a:pt x="1614" y="2420"/>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1037200" y="5991300"/>
              <a:ext cx="41475" cy="60500"/>
            </a:xfrm>
            <a:custGeom>
              <a:rect b="b" l="l" r="r" t="t"/>
              <a:pathLst>
                <a:path extrusionOk="0" fill="none" h="2420" w="1659">
                  <a:moveTo>
                    <a:pt x="1658"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1005850" y="5971125"/>
              <a:ext cx="40375" cy="61650"/>
            </a:xfrm>
            <a:custGeom>
              <a:rect b="b" l="l" r="r" t="t"/>
              <a:pathLst>
                <a:path extrusionOk="0" fill="none" h="2466" w="1615">
                  <a:moveTo>
                    <a:pt x="1614" y="2465"/>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975600" y="5950975"/>
              <a:ext cx="41475" cy="60500"/>
            </a:xfrm>
            <a:custGeom>
              <a:rect b="b" l="l" r="r" t="t"/>
              <a:pathLst>
                <a:path extrusionOk="0" fill="none" h="2420" w="1659">
                  <a:moveTo>
                    <a:pt x="1659"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a:off x="-943100" y="5929675"/>
              <a:ext cx="39225" cy="60525"/>
            </a:xfrm>
            <a:custGeom>
              <a:rect b="b" l="l" r="r" t="t"/>
              <a:pathLst>
                <a:path extrusionOk="0" fill="none" h="2421" w="1569">
                  <a:moveTo>
                    <a:pt x="1569" y="2420"/>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1"/>
            <p:cNvSpPr/>
            <p:nvPr/>
          </p:nvSpPr>
          <p:spPr>
            <a:xfrm>
              <a:off x="-911750" y="5908400"/>
              <a:ext cx="38125" cy="62750"/>
            </a:xfrm>
            <a:custGeom>
              <a:rect b="b" l="l" r="r" t="t"/>
              <a:pathLst>
                <a:path extrusionOk="0" fill="none" h="2510" w="1525">
                  <a:moveTo>
                    <a:pt x="1524" y="251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881500" y="5889350"/>
              <a:ext cx="39250" cy="60525"/>
            </a:xfrm>
            <a:custGeom>
              <a:rect b="b" l="l" r="r" t="t"/>
              <a:pathLst>
                <a:path extrusionOk="0" fill="none" h="2421" w="1570">
                  <a:moveTo>
                    <a:pt x="1569"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850125" y="5868075"/>
              <a:ext cx="40350" cy="60500"/>
            </a:xfrm>
            <a:custGeom>
              <a:rect b="b" l="l" r="r" t="t"/>
              <a:pathLst>
                <a:path extrusionOk="0" fill="none" h="2420" w="1614">
                  <a:moveTo>
                    <a:pt x="1614"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819875" y="5847900"/>
              <a:ext cx="40350" cy="60525"/>
            </a:xfrm>
            <a:custGeom>
              <a:rect b="b" l="l" r="r" t="t"/>
              <a:pathLst>
                <a:path extrusionOk="0" fill="none" h="2421" w="1614">
                  <a:moveTo>
                    <a:pt x="1613" y="2420"/>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789625" y="5827750"/>
              <a:ext cx="41475" cy="60500"/>
            </a:xfrm>
            <a:custGeom>
              <a:rect b="b" l="l" r="r" t="t"/>
              <a:pathLst>
                <a:path extrusionOk="0" fill="none" h="2420" w="1659">
                  <a:moveTo>
                    <a:pt x="1658"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758275" y="5806450"/>
              <a:ext cx="40350" cy="60525"/>
            </a:xfrm>
            <a:custGeom>
              <a:rect b="b" l="l" r="r" t="t"/>
              <a:pathLst>
                <a:path extrusionOk="0" fill="none" h="2421" w="1614">
                  <a:moveTo>
                    <a:pt x="1614"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726900" y="5785175"/>
              <a:ext cx="40350" cy="62750"/>
            </a:xfrm>
            <a:custGeom>
              <a:rect b="b" l="l" r="r" t="t"/>
              <a:pathLst>
                <a:path extrusionOk="0" fill="none" h="2510" w="1614">
                  <a:moveTo>
                    <a:pt x="1614" y="251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696650" y="5766125"/>
              <a:ext cx="40350" cy="60525"/>
            </a:xfrm>
            <a:custGeom>
              <a:rect b="b" l="l" r="r" t="t"/>
              <a:pathLst>
                <a:path extrusionOk="0" fill="none" h="2421" w="1614">
                  <a:moveTo>
                    <a:pt x="1614" y="2420"/>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666400" y="5744850"/>
              <a:ext cx="41475" cy="60500"/>
            </a:xfrm>
            <a:custGeom>
              <a:rect b="b" l="l" r="r" t="t"/>
              <a:pathLst>
                <a:path extrusionOk="0" fill="none" h="2420" w="1659">
                  <a:moveTo>
                    <a:pt x="1658"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635050" y="5724675"/>
              <a:ext cx="40375" cy="60525"/>
            </a:xfrm>
            <a:custGeom>
              <a:rect b="b" l="l" r="r" t="t"/>
              <a:pathLst>
                <a:path extrusionOk="0" fill="none" h="2421" w="1615">
                  <a:moveTo>
                    <a:pt x="1614" y="2420"/>
                  </a:moveTo>
                  <a:lnTo>
                    <a:pt x="1"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603675" y="5704525"/>
              <a:ext cx="40350" cy="60500"/>
            </a:xfrm>
            <a:custGeom>
              <a:rect b="b" l="l" r="r" t="t"/>
              <a:pathLst>
                <a:path extrusionOk="0" fill="none" h="2420" w="1614">
                  <a:moveTo>
                    <a:pt x="1614"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573425" y="5683225"/>
              <a:ext cx="40350" cy="60525"/>
            </a:xfrm>
            <a:custGeom>
              <a:rect b="b" l="l" r="r" t="t"/>
              <a:pathLst>
                <a:path extrusionOk="0" fill="none" h="2421" w="1614">
                  <a:moveTo>
                    <a:pt x="1614" y="2420"/>
                  </a:moveTo>
                  <a:lnTo>
                    <a:pt x="0" y="1"/>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542050" y="5663075"/>
              <a:ext cx="40350" cy="61625"/>
            </a:xfrm>
            <a:custGeom>
              <a:rect b="b" l="l" r="r" t="t"/>
              <a:pathLst>
                <a:path extrusionOk="0" fill="none" h="2465" w="1614">
                  <a:moveTo>
                    <a:pt x="1613" y="2465"/>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p:nvPr/>
          </p:nvSpPr>
          <p:spPr>
            <a:xfrm>
              <a:off x="-511825" y="5642900"/>
              <a:ext cx="40375" cy="60525"/>
            </a:xfrm>
            <a:custGeom>
              <a:rect b="b" l="l" r="r" t="t"/>
              <a:pathLst>
                <a:path extrusionOk="0" fill="none" h="2421" w="1615">
                  <a:moveTo>
                    <a:pt x="1614" y="2420"/>
                  </a:moveTo>
                  <a:lnTo>
                    <a:pt x="1"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479325" y="5621625"/>
              <a:ext cx="39225" cy="60500"/>
            </a:xfrm>
            <a:custGeom>
              <a:rect b="b" l="l" r="r" t="t"/>
              <a:pathLst>
                <a:path extrusionOk="0" fill="none" h="2420" w="1569">
                  <a:moveTo>
                    <a:pt x="1569" y="2420"/>
                  </a:moveTo>
                  <a:lnTo>
                    <a:pt x="0" y="0"/>
                  </a:lnTo>
                </a:path>
              </a:pathLst>
            </a:custGeom>
            <a:solidFill>
              <a:schemeClr val="accent6"/>
            </a:solidFill>
            <a:ln cap="flat" cmpd="sng" w="89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3083875" y="5255525"/>
              <a:ext cx="2756925" cy="1844825"/>
            </a:xfrm>
            <a:custGeom>
              <a:rect b="b" l="l" r="r" t="t"/>
              <a:pathLst>
                <a:path extrusionOk="0" h="73793" w="110277">
                  <a:moveTo>
                    <a:pt x="108938" y="0"/>
                  </a:moveTo>
                  <a:cubicBezTo>
                    <a:pt x="108692" y="0"/>
                    <a:pt x="108442" y="70"/>
                    <a:pt x="108215" y="215"/>
                  </a:cubicBezTo>
                  <a:lnTo>
                    <a:pt x="762" y="71687"/>
                  </a:lnTo>
                  <a:cubicBezTo>
                    <a:pt x="135" y="72090"/>
                    <a:pt x="0" y="72896"/>
                    <a:pt x="404" y="73524"/>
                  </a:cubicBezTo>
                  <a:lnTo>
                    <a:pt x="628" y="73793"/>
                  </a:lnTo>
                  <a:lnTo>
                    <a:pt x="110276" y="888"/>
                  </a:lnTo>
                  <a:lnTo>
                    <a:pt x="110052" y="619"/>
                  </a:lnTo>
                  <a:cubicBezTo>
                    <a:pt x="109795" y="218"/>
                    <a:pt x="109373" y="0"/>
                    <a:pt x="108938" y="0"/>
                  </a:cubicBezTo>
                  <a:close/>
                </a:path>
              </a:pathLst>
            </a:custGeom>
            <a:solidFill>
              <a:srgbClr val="373331">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2939375" y="5471500"/>
              <a:ext cx="2756925" cy="1845950"/>
            </a:xfrm>
            <a:custGeom>
              <a:rect b="b" l="l" r="r" t="t"/>
              <a:pathLst>
                <a:path extrusionOk="0" h="73838" w="110277">
                  <a:moveTo>
                    <a:pt x="109650" y="1"/>
                  </a:moveTo>
                  <a:lnTo>
                    <a:pt x="1" y="72950"/>
                  </a:lnTo>
                  <a:lnTo>
                    <a:pt x="135" y="73219"/>
                  </a:lnTo>
                  <a:cubicBezTo>
                    <a:pt x="393" y="73620"/>
                    <a:pt x="833" y="73838"/>
                    <a:pt x="1281" y="73838"/>
                  </a:cubicBezTo>
                  <a:cubicBezTo>
                    <a:pt x="1535" y="73838"/>
                    <a:pt x="1791" y="73768"/>
                    <a:pt x="2017" y="73623"/>
                  </a:cubicBezTo>
                  <a:lnTo>
                    <a:pt x="109470" y="2107"/>
                  </a:lnTo>
                  <a:cubicBezTo>
                    <a:pt x="110098" y="1703"/>
                    <a:pt x="110277" y="852"/>
                    <a:pt x="109874" y="270"/>
                  </a:cubicBezTo>
                  <a:lnTo>
                    <a:pt x="109650" y="1"/>
                  </a:lnTo>
                  <a:close/>
                </a:path>
              </a:pathLst>
            </a:custGeom>
            <a:solidFill>
              <a:srgbClr val="373331">
                <a:alpha val="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41"/>
          <p:cNvGrpSpPr/>
          <p:nvPr/>
        </p:nvGrpSpPr>
        <p:grpSpPr>
          <a:xfrm rot="-2274100">
            <a:off x="6471164" y="2374037"/>
            <a:ext cx="1638218" cy="1465863"/>
            <a:chOff x="2795125" y="5627150"/>
            <a:chExt cx="1298375" cy="1161775"/>
          </a:xfrm>
        </p:grpSpPr>
        <p:sp>
          <p:nvSpPr>
            <p:cNvPr id="687" name="Google Shape;687;p41"/>
            <p:cNvSpPr/>
            <p:nvPr/>
          </p:nvSpPr>
          <p:spPr>
            <a:xfrm>
              <a:off x="3565850" y="6738500"/>
              <a:ext cx="39225" cy="50425"/>
            </a:xfrm>
            <a:custGeom>
              <a:rect b="b" l="l" r="r" t="t"/>
              <a:pathLst>
                <a:path extrusionOk="0" fill="none" h="2017" w="1569">
                  <a:moveTo>
                    <a:pt x="0"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p:nvPr/>
          </p:nvSpPr>
          <p:spPr>
            <a:xfrm>
              <a:off x="2795125" y="5627150"/>
              <a:ext cx="1298375" cy="1092325"/>
            </a:xfrm>
            <a:custGeom>
              <a:rect b="b" l="l" r="r" t="t"/>
              <a:pathLst>
                <a:path extrusionOk="0" h="43693" w="51935">
                  <a:moveTo>
                    <a:pt x="21343" y="0"/>
                  </a:moveTo>
                  <a:cubicBezTo>
                    <a:pt x="13318" y="0"/>
                    <a:pt x="5374" y="3553"/>
                    <a:pt x="0" y="10354"/>
                  </a:cubicBezTo>
                  <a:lnTo>
                    <a:pt x="8156" y="16762"/>
                  </a:lnTo>
                  <a:cubicBezTo>
                    <a:pt x="11459" y="12574"/>
                    <a:pt x="16378" y="10379"/>
                    <a:pt x="21344" y="10379"/>
                  </a:cubicBezTo>
                  <a:cubicBezTo>
                    <a:pt x="24933" y="10379"/>
                    <a:pt x="28546" y="11526"/>
                    <a:pt x="31591" y="13894"/>
                  </a:cubicBezTo>
                  <a:cubicBezTo>
                    <a:pt x="38895" y="19585"/>
                    <a:pt x="40239" y="30025"/>
                    <a:pt x="34638" y="37374"/>
                  </a:cubicBezTo>
                  <a:lnTo>
                    <a:pt x="42794" y="43692"/>
                  </a:lnTo>
                  <a:cubicBezTo>
                    <a:pt x="51935" y="31863"/>
                    <a:pt x="49739" y="14925"/>
                    <a:pt x="37999" y="5739"/>
                  </a:cubicBezTo>
                  <a:cubicBezTo>
                    <a:pt x="33041" y="1874"/>
                    <a:pt x="27171" y="0"/>
                    <a:pt x="213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41"/>
          <p:cNvGrpSpPr/>
          <p:nvPr/>
        </p:nvGrpSpPr>
        <p:grpSpPr>
          <a:xfrm rot="-2274100">
            <a:off x="6424925" y="2757144"/>
            <a:ext cx="1652349" cy="1372116"/>
            <a:chOff x="2601325" y="5855500"/>
            <a:chExt cx="1309575" cy="1087475"/>
          </a:xfrm>
        </p:grpSpPr>
        <p:sp>
          <p:nvSpPr>
            <p:cNvPr id="690" name="Google Shape;690;p41"/>
            <p:cNvSpPr/>
            <p:nvPr/>
          </p:nvSpPr>
          <p:spPr>
            <a:xfrm>
              <a:off x="2601325" y="5855500"/>
              <a:ext cx="1309575" cy="1087475"/>
            </a:xfrm>
            <a:custGeom>
              <a:rect b="b" l="l" r="r" t="t"/>
              <a:pathLst>
                <a:path extrusionOk="0" h="43499" w="52383">
                  <a:moveTo>
                    <a:pt x="6662" y="1"/>
                  </a:moveTo>
                  <a:cubicBezTo>
                    <a:pt x="6074" y="1"/>
                    <a:pt x="5500" y="258"/>
                    <a:pt x="5109" y="727"/>
                  </a:cubicBezTo>
                  <a:lnTo>
                    <a:pt x="673" y="6418"/>
                  </a:lnTo>
                  <a:cubicBezTo>
                    <a:pt x="0" y="7314"/>
                    <a:pt x="180" y="8524"/>
                    <a:pt x="986" y="9196"/>
                  </a:cubicBezTo>
                  <a:lnTo>
                    <a:pt x="44451" y="43072"/>
                  </a:lnTo>
                  <a:cubicBezTo>
                    <a:pt x="44834" y="43359"/>
                    <a:pt x="45282" y="43499"/>
                    <a:pt x="45722" y="43499"/>
                  </a:cubicBezTo>
                  <a:cubicBezTo>
                    <a:pt x="46312" y="43499"/>
                    <a:pt x="46889" y="43246"/>
                    <a:pt x="47274" y="42758"/>
                  </a:cubicBezTo>
                  <a:lnTo>
                    <a:pt x="51711" y="37112"/>
                  </a:lnTo>
                  <a:cubicBezTo>
                    <a:pt x="52383" y="36261"/>
                    <a:pt x="52248" y="34962"/>
                    <a:pt x="51352" y="34289"/>
                  </a:cubicBezTo>
                  <a:lnTo>
                    <a:pt x="7887" y="414"/>
                  </a:lnTo>
                  <a:cubicBezTo>
                    <a:pt x="7513" y="133"/>
                    <a:pt x="7084" y="1"/>
                    <a:pt x="66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1"/>
            <p:cNvSpPr/>
            <p:nvPr/>
          </p:nvSpPr>
          <p:spPr>
            <a:xfrm>
              <a:off x="2650625" y="6023775"/>
              <a:ext cx="36975" cy="50450"/>
            </a:xfrm>
            <a:custGeom>
              <a:rect b="b" l="l" r="r" t="t"/>
              <a:pathLst>
                <a:path extrusionOk="0" fill="none" h="2018" w="1479">
                  <a:moveTo>
                    <a:pt x="0" y="2017"/>
                  </a:moveTo>
                  <a:lnTo>
                    <a:pt x="1479"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2675250" y="6045075"/>
              <a:ext cx="39250" cy="48175"/>
            </a:xfrm>
            <a:custGeom>
              <a:rect b="b" l="l" r="r" t="t"/>
              <a:pathLst>
                <a:path extrusionOk="0" fill="none" h="1927" w="1570">
                  <a:moveTo>
                    <a:pt x="1" y="192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2701025" y="6064100"/>
              <a:ext cx="38125" cy="50450"/>
            </a:xfrm>
            <a:custGeom>
              <a:rect b="b" l="l" r="r" t="t"/>
              <a:pathLst>
                <a:path extrusionOk="0" fill="none" h="2018" w="1525">
                  <a:moveTo>
                    <a:pt x="0" y="2017"/>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2725675" y="6084275"/>
              <a:ext cx="39225" cy="50425"/>
            </a:xfrm>
            <a:custGeom>
              <a:rect b="b" l="l" r="r" t="t"/>
              <a:pathLst>
                <a:path extrusionOk="0" fill="none" h="2017" w="1569">
                  <a:moveTo>
                    <a:pt x="0"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2751425" y="6103325"/>
              <a:ext cx="39250" cy="50425"/>
            </a:xfrm>
            <a:custGeom>
              <a:rect b="b" l="l" r="r" t="t"/>
              <a:pathLst>
                <a:path extrusionOk="0" fill="none" h="2017" w="1570">
                  <a:moveTo>
                    <a:pt x="1"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2777200" y="6123475"/>
              <a:ext cx="38125" cy="50450"/>
            </a:xfrm>
            <a:custGeom>
              <a:rect b="b" l="l" r="r" t="t"/>
              <a:pathLst>
                <a:path extrusionOk="0" fill="none" h="2018" w="1525">
                  <a:moveTo>
                    <a:pt x="1" y="2017"/>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2802975" y="6142525"/>
              <a:ext cx="39225" cy="50425"/>
            </a:xfrm>
            <a:custGeom>
              <a:rect b="b" l="l" r="r" t="t"/>
              <a:pathLst>
                <a:path extrusionOk="0" fill="none" h="2017" w="1569">
                  <a:moveTo>
                    <a:pt x="0" y="2017"/>
                  </a:moveTo>
                  <a:lnTo>
                    <a:pt x="1568"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p:nvPr/>
          </p:nvSpPr>
          <p:spPr>
            <a:xfrm>
              <a:off x="2827600" y="6163800"/>
              <a:ext cx="39250" cy="49325"/>
            </a:xfrm>
            <a:custGeom>
              <a:rect b="b" l="l" r="r" t="t"/>
              <a:pathLst>
                <a:path extrusionOk="0" fill="none" h="1973" w="1570">
                  <a:moveTo>
                    <a:pt x="1" y="1972"/>
                  </a:moveTo>
                  <a:lnTo>
                    <a:pt x="1569"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2853375" y="6182850"/>
              <a:ext cx="39225" cy="51550"/>
            </a:xfrm>
            <a:custGeom>
              <a:rect b="b" l="l" r="r" t="t"/>
              <a:pathLst>
                <a:path extrusionOk="0" fill="none" h="2062" w="1569">
                  <a:moveTo>
                    <a:pt x="1" y="2062"/>
                  </a:moveTo>
                  <a:lnTo>
                    <a:pt x="1569"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2878025" y="6203025"/>
              <a:ext cx="39225" cy="50425"/>
            </a:xfrm>
            <a:custGeom>
              <a:rect b="b" l="l" r="r" t="t"/>
              <a:pathLst>
                <a:path extrusionOk="0" fill="none" h="2017" w="1569">
                  <a:moveTo>
                    <a:pt x="0"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2903800" y="6223175"/>
              <a:ext cx="39225" cy="49325"/>
            </a:xfrm>
            <a:custGeom>
              <a:rect b="b" l="l" r="r" t="t"/>
              <a:pathLst>
                <a:path extrusionOk="0" fill="none" h="1973" w="1569">
                  <a:moveTo>
                    <a:pt x="0" y="1972"/>
                  </a:moveTo>
                  <a:lnTo>
                    <a:pt x="1568"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2930675" y="6242225"/>
              <a:ext cx="37000" cy="50425"/>
            </a:xfrm>
            <a:custGeom>
              <a:rect b="b" l="l" r="r" t="t"/>
              <a:pathLst>
                <a:path extrusionOk="0" fill="none" h="2017" w="1480">
                  <a:moveTo>
                    <a:pt x="0" y="2017"/>
                  </a:moveTo>
                  <a:lnTo>
                    <a:pt x="1479"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1"/>
            <p:cNvSpPr/>
            <p:nvPr/>
          </p:nvSpPr>
          <p:spPr>
            <a:xfrm>
              <a:off x="2955325" y="6262400"/>
              <a:ext cx="39225" cy="50425"/>
            </a:xfrm>
            <a:custGeom>
              <a:rect b="b" l="l" r="r" t="t"/>
              <a:pathLst>
                <a:path extrusionOk="0" fill="none" h="2017" w="1569">
                  <a:moveTo>
                    <a:pt x="0"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p:nvPr/>
          </p:nvSpPr>
          <p:spPr>
            <a:xfrm>
              <a:off x="2981075" y="6282550"/>
              <a:ext cx="38125" cy="49325"/>
            </a:xfrm>
            <a:custGeom>
              <a:rect b="b" l="l" r="r" t="t"/>
              <a:pathLst>
                <a:path extrusionOk="0" fill="none" h="1973" w="1525">
                  <a:moveTo>
                    <a:pt x="1" y="1972"/>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1"/>
            <p:cNvSpPr/>
            <p:nvPr/>
          </p:nvSpPr>
          <p:spPr>
            <a:xfrm>
              <a:off x="3005725" y="6302725"/>
              <a:ext cx="39225" cy="50425"/>
            </a:xfrm>
            <a:custGeom>
              <a:rect b="b" l="l" r="r" t="t"/>
              <a:pathLst>
                <a:path extrusionOk="0" fill="none" h="2017" w="1569">
                  <a:moveTo>
                    <a:pt x="1"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1"/>
            <p:cNvSpPr/>
            <p:nvPr/>
          </p:nvSpPr>
          <p:spPr>
            <a:xfrm>
              <a:off x="3031500" y="6321775"/>
              <a:ext cx="39225" cy="50425"/>
            </a:xfrm>
            <a:custGeom>
              <a:rect b="b" l="l" r="r" t="t"/>
              <a:pathLst>
                <a:path extrusionOk="0" fill="none" h="2017" w="1569">
                  <a:moveTo>
                    <a:pt x="0" y="2016"/>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1"/>
            <p:cNvSpPr/>
            <p:nvPr/>
          </p:nvSpPr>
          <p:spPr>
            <a:xfrm>
              <a:off x="3057250" y="6341925"/>
              <a:ext cx="38125" cy="50425"/>
            </a:xfrm>
            <a:custGeom>
              <a:rect b="b" l="l" r="r" t="t"/>
              <a:pathLst>
                <a:path extrusionOk="0" fill="none" h="2017" w="1525">
                  <a:moveTo>
                    <a:pt x="1" y="2017"/>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1"/>
            <p:cNvSpPr/>
            <p:nvPr/>
          </p:nvSpPr>
          <p:spPr>
            <a:xfrm>
              <a:off x="3083025" y="6360975"/>
              <a:ext cx="39225" cy="50425"/>
            </a:xfrm>
            <a:custGeom>
              <a:rect b="b" l="l" r="r" t="t"/>
              <a:pathLst>
                <a:path extrusionOk="0" fill="none" h="2017" w="1569">
                  <a:moveTo>
                    <a:pt x="1"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1"/>
            <p:cNvSpPr/>
            <p:nvPr/>
          </p:nvSpPr>
          <p:spPr>
            <a:xfrm>
              <a:off x="3107675" y="6381125"/>
              <a:ext cx="39225" cy="50450"/>
            </a:xfrm>
            <a:custGeom>
              <a:rect b="b" l="l" r="r" t="t"/>
              <a:pathLst>
                <a:path extrusionOk="0" fill="none" h="2018" w="1569">
                  <a:moveTo>
                    <a:pt x="0" y="2017"/>
                  </a:moveTo>
                  <a:lnTo>
                    <a:pt x="1569"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1"/>
            <p:cNvSpPr/>
            <p:nvPr/>
          </p:nvSpPr>
          <p:spPr>
            <a:xfrm>
              <a:off x="3133425" y="6402425"/>
              <a:ext cx="39250" cy="48200"/>
            </a:xfrm>
            <a:custGeom>
              <a:rect b="b" l="l" r="r" t="t"/>
              <a:pathLst>
                <a:path extrusionOk="0" fill="none" h="1928" w="1570">
                  <a:moveTo>
                    <a:pt x="1" y="192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1"/>
            <p:cNvSpPr/>
            <p:nvPr/>
          </p:nvSpPr>
          <p:spPr>
            <a:xfrm>
              <a:off x="3158075" y="6421475"/>
              <a:ext cx="39250" cy="49300"/>
            </a:xfrm>
            <a:custGeom>
              <a:rect b="b" l="l" r="r" t="t"/>
              <a:pathLst>
                <a:path extrusionOk="0" fill="none" h="1972" w="1570">
                  <a:moveTo>
                    <a:pt x="1" y="1972"/>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1"/>
            <p:cNvSpPr/>
            <p:nvPr/>
          </p:nvSpPr>
          <p:spPr>
            <a:xfrm>
              <a:off x="3184975" y="6440500"/>
              <a:ext cx="38100" cy="50450"/>
            </a:xfrm>
            <a:custGeom>
              <a:rect b="b" l="l" r="r" t="t"/>
              <a:pathLst>
                <a:path extrusionOk="0" fill="none" h="2018" w="1524">
                  <a:moveTo>
                    <a:pt x="0" y="2017"/>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3210725" y="6460675"/>
              <a:ext cx="38125" cy="50425"/>
            </a:xfrm>
            <a:custGeom>
              <a:rect b="b" l="l" r="r" t="t"/>
              <a:pathLst>
                <a:path extrusionOk="0" fill="none" h="2017" w="1525">
                  <a:moveTo>
                    <a:pt x="1" y="2017"/>
                  </a:moveTo>
                  <a:lnTo>
                    <a:pt x="1524"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3235375" y="6480825"/>
              <a:ext cx="39225" cy="50450"/>
            </a:xfrm>
            <a:custGeom>
              <a:rect b="b" l="l" r="r" t="t"/>
              <a:pathLst>
                <a:path extrusionOk="0" fill="none" h="2018" w="1569">
                  <a:moveTo>
                    <a:pt x="1" y="2017"/>
                  </a:moveTo>
                  <a:lnTo>
                    <a:pt x="1569"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3261150" y="6499875"/>
              <a:ext cx="38100" cy="50450"/>
            </a:xfrm>
            <a:custGeom>
              <a:rect b="b" l="l" r="r" t="t"/>
              <a:pathLst>
                <a:path extrusionOk="0" fill="none" h="2018" w="1524">
                  <a:moveTo>
                    <a:pt x="0" y="2017"/>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3285800" y="6521175"/>
              <a:ext cx="39225" cy="49300"/>
            </a:xfrm>
            <a:custGeom>
              <a:rect b="b" l="l" r="r" t="t"/>
              <a:pathLst>
                <a:path extrusionOk="0" fill="none" h="1972" w="1569">
                  <a:moveTo>
                    <a:pt x="0" y="1972"/>
                  </a:moveTo>
                  <a:lnTo>
                    <a:pt x="1568"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3312675" y="6540200"/>
              <a:ext cx="38100" cy="49325"/>
            </a:xfrm>
            <a:custGeom>
              <a:rect b="b" l="l" r="r" t="t"/>
              <a:pathLst>
                <a:path extrusionOk="0" fill="none" h="1973" w="1524">
                  <a:moveTo>
                    <a:pt x="0" y="1972"/>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3337325" y="6560375"/>
              <a:ext cx="39225" cy="50425"/>
            </a:xfrm>
            <a:custGeom>
              <a:rect b="b" l="l" r="r" t="t"/>
              <a:pathLst>
                <a:path extrusionOk="0" fill="none" h="2017" w="1569">
                  <a:moveTo>
                    <a:pt x="0"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3363075" y="6579425"/>
              <a:ext cx="39250" cy="50425"/>
            </a:xfrm>
            <a:custGeom>
              <a:rect b="b" l="l" r="r" t="t"/>
              <a:pathLst>
                <a:path extrusionOk="0" fill="none" h="2017" w="1570">
                  <a:moveTo>
                    <a:pt x="1"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3387725" y="6599575"/>
              <a:ext cx="39250" cy="50450"/>
            </a:xfrm>
            <a:custGeom>
              <a:rect b="b" l="l" r="r" t="t"/>
              <a:pathLst>
                <a:path extrusionOk="0" fill="none" h="2018" w="1570">
                  <a:moveTo>
                    <a:pt x="1" y="2017"/>
                  </a:moveTo>
                  <a:lnTo>
                    <a:pt x="1569"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3413500" y="6618625"/>
              <a:ext cx="39225" cy="50425"/>
            </a:xfrm>
            <a:custGeom>
              <a:rect b="b" l="l" r="r" t="t"/>
              <a:pathLst>
                <a:path extrusionOk="0" fill="none" h="2017" w="1569">
                  <a:moveTo>
                    <a:pt x="0"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3438150" y="6639900"/>
              <a:ext cx="39225" cy="49325"/>
            </a:xfrm>
            <a:custGeom>
              <a:rect b="b" l="l" r="r" t="t"/>
              <a:pathLst>
                <a:path extrusionOk="0" fill="none" h="1973" w="1569">
                  <a:moveTo>
                    <a:pt x="0" y="1972"/>
                  </a:moveTo>
                  <a:lnTo>
                    <a:pt x="1568"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3465025" y="6658950"/>
              <a:ext cx="38125" cy="49325"/>
            </a:xfrm>
            <a:custGeom>
              <a:rect b="b" l="l" r="r" t="t"/>
              <a:pathLst>
                <a:path extrusionOk="0" fill="none" h="1973" w="1525">
                  <a:moveTo>
                    <a:pt x="1" y="1972"/>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p:nvPr/>
          </p:nvSpPr>
          <p:spPr>
            <a:xfrm>
              <a:off x="3490800" y="6679125"/>
              <a:ext cx="38100" cy="50425"/>
            </a:xfrm>
            <a:custGeom>
              <a:rect b="b" l="l" r="r" t="t"/>
              <a:pathLst>
                <a:path extrusionOk="0" fill="none" h="2017" w="1524">
                  <a:moveTo>
                    <a:pt x="0" y="2017"/>
                  </a:moveTo>
                  <a:lnTo>
                    <a:pt x="1524"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3515425" y="6699275"/>
              <a:ext cx="39250" cy="49325"/>
            </a:xfrm>
            <a:custGeom>
              <a:rect b="b" l="l" r="r" t="t"/>
              <a:pathLst>
                <a:path extrusionOk="0" fill="none" h="1973" w="1570">
                  <a:moveTo>
                    <a:pt x="1" y="1972"/>
                  </a:moveTo>
                  <a:lnTo>
                    <a:pt x="1569"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3541200" y="6718325"/>
              <a:ext cx="38125" cy="50425"/>
            </a:xfrm>
            <a:custGeom>
              <a:rect b="b" l="l" r="r" t="t"/>
              <a:pathLst>
                <a:path extrusionOk="0" fill="none" h="2017" w="1525">
                  <a:moveTo>
                    <a:pt x="1" y="2017"/>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3592725" y="6758650"/>
              <a:ext cx="38125" cy="49325"/>
            </a:xfrm>
            <a:custGeom>
              <a:rect b="b" l="l" r="r" t="t"/>
              <a:pathLst>
                <a:path extrusionOk="0" fill="none" h="1973" w="1525">
                  <a:moveTo>
                    <a:pt x="1" y="1972"/>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3617375" y="6778825"/>
              <a:ext cx="39225" cy="48200"/>
            </a:xfrm>
            <a:custGeom>
              <a:rect b="b" l="l" r="r" t="t"/>
              <a:pathLst>
                <a:path extrusionOk="0" fill="none" h="1928" w="1569">
                  <a:moveTo>
                    <a:pt x="1" y="192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a:off x="3643150" y="6797875"/>
              <a:ext cx="39225" cy="50425"/>
            </a:xfrm>
            <a:custGeom>
              <a:rect b="b" l="l" r="r" t="t"/>
              <a:pathLst>
                <a:path extrusionOk="0" fill="none" h="2017" w="1569">
                  <a:moveTo>
                    <a:pt x="0" y="2016"/>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3667800" y="6818025"/>
              <a:ext cx="39225" cy="50425"/>
            </a:xfrm>
            <a:custGeom>
              <a:rect b="b" l="l" r="r" t="t"/>
              <a:pathLst>
                <a:path extrusionOk="0" fill="none" h="2017" w="1569">
                  <a:moveTo>
                    <a:pt x="0" y="2017"/>
                  </a:moveTo>
                  <a:lnTo>
                    <a:pt x="1568"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3693550" y="6837075"/>
              <a:ext cx="39225" cy="50425"/>
            </a:xfrm>
            <a:custGeom>
              <a:rect b="b" l="l" r="r" t="t"/>
              <a:pathLst>
                <a:path extrusionOk="0" fill="none" h="2017" w="1569">
                  <a:moveTo>
                    <a:pt x="1" y="2017"/>
                  </a:moveTo>
                  <a:lnTo>
                    <a:pt x="1569" y="0"/>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3719325" y="6857225"/>
              <a:ext cx="38100" cy="50450"/>
            </a:xfrm>
            <a:custGeom>
              <a:rect b="b" l="l" r="r" t="t"/>
              <a:pathLst>
                <a:path extrusionOk="0" fill="none" h="2018" w="1524">
                  <a:moveTo>
                    <a:pt x="0" y="2017"/>
                  </a:moveTo>
                  <a:lnTo>
                    <a:pt x="1524" y="1"/>
                  </a:lnTo>
                </a:path>
              </a:pathLst>
            </a:custGeom>
            <a:solidFill>
              <a:schemeClr val="accent6"/>
            </a:solidFill>
            <a:ln cap="flat" cmpd="sng" w="7850">
              <a:solidFill>
                <a:srgbClr val="FFFFFF"/>
              </a:solidFill>
              <a:prstDash val="solid"/>
              <a:miter lim="4480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2625975" y="6022650"/>
              <a:ext cx="1147150" cy="899125"/>
            </a:xfrm>
            <a:custGeom>
              <a:rect b="b" l="l" r="r" t="t"/>
              <a:pathLst>
                <a:path extrusionOk="0" h="35965" w="45886">
                  <a:moveTo>
                    <a:pt x="583" y="1"/>
                  </a:moveTo>
                  <a:lnTo>
                    <a:pt x="404" y="225"/>
                  </a:lnTo>
                  <a:cubicBezTo>
                    <a:pt x="0" y="718"/>
                    <a:pt x="135" y="1435"/>
                    <a:pt x="628" y="1838"/>
                  </a:cubicBezTo>
                  <a:lnTo>
                    <a:pt x="44138" y="35714"/>
                  </a:lnTo>
                  <a:cubicBezTo>
                    <a:pt x="44343" y="35882"/>
                    <a:pt x="44595" y="35965"/>
                    <a:pt x="44846" y="35965"/>
                  </a:cubicBezTo>
                  <a:cubicBezTo>
                    <a:pt x="45196" y="35965"/>
                    <a:pt x="45542" y="35803"/>
                    <a:pt x="45751" y="35490"/>
                  </a:cubicBezTo>
                  <a:lnTo>
                    <a:pt x="45885" y="35266"/>
                  </a:lnTo>
                  <a:lnTo>
                    <a:pt x="583"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2"/>
          <p:cNvSpPr txBox="1"/>
          <p:nvPr>
            <p:ph type="title"/>
          </p:nvPr>
        </p:nvSpPr>
        <p:spPr>
          <a:xfrm>
            <a:off x="720000" y="540000"/>
            <a:ext cx="7704000" cy="6768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Problem Formulation</a:t>
            </a:r>
            <a:endParaRPr/>
          </a:p>
        </p:txBody>
      </p:sp>
      <p:grpSp>
        <p:nvGrpSpPr>
          <p:cNvPr id="739" name="Google Shape;739;p42"/>
          <p:cNvGrpSpPr/>
          <p:nvPr/>
        </p:nvGrpSpPr>
        <p:grpSpPr>
          <a:xfrm>
            <a:off x="3827678" y="1581112"/>
            <a:ext cx="4596007" cy="3022212"/>
            <a:chOff x="235800" y="830650"/>
            <a:chExt cx="6978450" cy="4588844"/>
          </a:xfrm>
        </p:grpSpPr>
        <p:sp>
          <p:nvSpPr>
            <p:cNvPr id="740" name="Google Shape;740;p4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6" name="Google Shape;746;p42"/>
          <p:cNvCxnSpPr>
            <a:stCxn id="747" idx="3"/>
            <a:endCxn id="748" idx="1"/>
          </p:cNvCxnSpPr>
          <p:nvPr/>
        </p:nvCxnSpPr>
        <p:spPr>
          <a:xfrm>
            <a:off x="2219700" y="1796225"/>
            <a:ext cx="2700300" cy="932700"/>
          </a:xfrm>
          <a:prstGeom prst="curvedConnector3">
            <a:avLst>
              <a:gd fmla="val 50000" name="adj1"/>
            </a:avLst>
          </a:prstGeom>
          <a:noFill/>
          <a:ln cap="flat" cmpd="sng" w="19050">
            <a:solidFill>
              <a:schemeClr val="accent6"/>
            </a:solidFill>
            <a:prstDash val="dot"/>
            <a:round/>
            <a:headEnd len="med" w="med" type="none"/>
            <a:tailEnd len="med" w="med" type="triangle"/>
          </a:ln>
        </p:spPr>
      </p:cxnSp>
      <p:sp>
        <p:nvSpPr>
          <p:cNvPr id="747" name="Google Shape;747;p42"/>
          <p:cNvSpPr txBox="1"/>
          <p:nvPr/>
        </p:nvSpPr>
        <p:spPr>
          <a:xfrm>
            <a:off x="720000" y="1627025"/>
            <a:ext cx="1499700" cy="338400"/>
          </a:xfrm>
          <a:prstGeom prst="rect">
            <a:avLst/>
          </a:prstGeom>
          <a:noFill/>
          <a:ln>
            <a:noFill/>
          </a:ln>
        </p:spPr>
        <p:txBody>
          <a:bodyPr anchorCtr="0" anchor="ctr" bIns="91425" lIns="90000" spcFirstLastPara="1" rIns="90000" wrap="square" tIns="91425">
            <a:noAutofit/>
          </a:bodyPr>
          <a:lstStyle/>
          <a:p>
            <a:pPr indent="0" lvl="0" marL="0" rtl="0" algn="r">
              <a:spcBef>
                <a:spcPts val="0"/>
              </a:spcBef>
              <a:spcAft>
                <a:spcPts val="0"/>
              </a:spcAft>
              <a:buNone/>
            </a:pPr>
            <a:r>
              <a:rPr lang="en" sz="2400">
                <a:solidFill>
                  <a:schemeClr val="accent6"/>
                </a:solidFill>
                <a:latin typeface="Francois One"/>
                <a:ea typeface="Francois One"/>
                <a:cs typeface="Francois One"/>
                <a:sym typeface="Francois One"/>
              </a:rPr>
              <a:t>USA</a:t>
            </a:r>
            <a:endParaRPr sz="2400">
              <a:solidFill>
                <a:schemeClr val="accent6"/>
              </a:solidFill>
              <a:latin typeface="Francois One"/>
              <a:ea typeface="Francois One"/>
              <a:cs typeface="Francois One"/>
              <a:sym typeface="Francois One"/>
            </a:endParaRPr>
          </a:p>
        </p:txBody>
      </p:sp>
      <p:sp>
        <p:nvSpPr>
          <p:cNvPr id="749" name="Google Shape;749;p42"/>
          <p:cNvSpPr txBox="1"/>
          <p:nvPr/>
        </p:nvSpPr>
        <p:spPr>
          <a:xfrm>
            <a:off x="608175" y="2168725"/>
            <a:ext cx="2868300" cy="1354500"/>
          </a:xfrm>
          <a:prstGeom prst="rect">
            <a:avLst/>
          </a:prstGeom>
          <a:noFill/>
          <a:ln>
            <a:noFill/>
          </a:ln>
        </p:spPr>
        <p:txBody>
          <a:bodyPr anchorCtr="0" anchor="t" bIns="91425" lIns="90000" spcFirstLastPara="1" rIns="90000" wrap="square" tIns="91425">
            <a:spAutoFit/>
          </a:bodyPr>
          <a:lstStyle/>
          <a:p>
            <a:pPr indent="-349250" lvl="0" marL="457200" rtl="0" algn="l">
              <a:lnSpc>
                <a:spcPct val="150000"/>
              </a:lnSpc>
              <a:spcBef>
                <a:spcPts val="0"/>
              </a:spcBef>
              <a:spcAft>
                <a:spcPts val="0"/>
              </a:spcAft>
              <a:buClr>
                <a:schemeClr val="accent6"/>
              </a:buClr>
              <a:buSzPts val="1900"/>
              <a:buFont typeface="Montserrat"/>
              <a:buChar char="●"/>
            </a:pPr>
            <a:r>
              <a:rPr lang="en" sz="1900">
                <a:solidFill>
                  <a:schemeClr val="accent6"/>
                </a:solidFill>
                <a:latin typeface="Montserrat"/>
                <a:ea typeface="Montserrat"/>
                <a:cs typeface="Montserrat"/>
                <a:sym typeface="Montserrat"/>
              </a:rPr>
              <a:t>Large population of Car users</a:t>
            </a:r>
            <a:endParaRPr sz="1900">
              <a:solidFill>
                <a:schemeClr val="accent6"/>
              </a:solidFill>
              <a:latin typeface="Montserrat"/>
              <a:ea typeface="Montserrat"/>
              <a:cs typeface="Montserrat"/>
              <a:sym typeface="Montserrat"/>
            </a:endParaRPr>
          </a:p>
          <a:p>
            <a:pPr indent="-349250" lvl="0" marL="457200" rtl="0" algn="l">
              <a:lnSpc>
                <a:spcPct val="150000"/>
              </a:lnSpc>
              <a:spcBef>
                <a:spcPts val="0"/>
              </a:spcBef>
              <a:spcAft>
                <a:spcPts val="0"/>
              </a:spcAft>
              <a:buClr>
                <a:schemeClr val="accent6"/>
              </a:buClr>
              <a:buSzPts val="1900"/>
              <a:buFont typeface="Montserrat"/>
              <a:buChar char="●"/>
            </a:pPr>
            <a:r>
              <a:rPr lang="en" sz="1900">
                <a:solidFill>
                  <a:schemeClr val="accent6"/>
                </a:solidFill>
                <a:latin typeface="Montserrat"/>
                <a:ea typeface="Montserrat"/>
                <a:cs typeface="Montserrat"/>
                <a:sym typeface="Montserrat"/>
              </a:rPr>
              <a:t>Robust economy</a:t>
            </a:r>
            <a:endParaRPr sz="1900">
              <a:solidFill>
                <a:schemeClr val="accent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3"/>
          <p:cNvSpPr txBox="1"/>
          <p:nvPr/>
        </p:nvSpPr>
        <p:spPr>
          <a:xfrm>
            <a:off x="6177595" y="3541400"/>
            <a:ext cx="2246400" cy="504000"/>
          </a:xfrm>
          <a:prstGeom prst="rect">
            <a:avLst/>
          </a:prstGeom>
          <a:noFill/>
          <a:ln>
            <a:noFill/>
          </a:ln>
        </p:spPr>
        <p:txBody>
          <a:bodyPr anchorCtr="0" anchor="t" bIns="91425" lIns="90000" spcFirstLastPara="1" rIns="0" wrap="square" tIns="91425">
            <a:noAutofit/>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We obtained this Dataset from Kaggle</a:t>
            </a:r>
            <a:endParaRPr>
              <a:solidFill>
                <a:schemeClr val="accent6"/>
              </a:solidFill>
              <a:latin typeface="Montserrat"/>
              <a:ea typeface="Montserrat"/>
              <a:cs typeface="Montserrat"/>
              <a:sym typeface="Montserrat"/>
            </a:endParaRPr>
          </a:p>
        </p:txBody>
      </p:sp>
      <p:sp>
        <p:nvSpPr>
          <p:cNvPr id="755" name="Google Shape;755;p43"/>
          <p:cNvSpPr txBox="1"/>
          <p:nvPr/>
        </p:nvSpPr>
        <p:spPr>
          <a:xfrm>
            <a:off x="6177595" y="3203000"/>
            <a:ext cx="2246400" cy="338400"/>
          </a:xfrm>
          <a:prstGeom prst="rect">
            <a:avLst/>
          </a:prstGeom>
          <a:noFill/>
          <a:ln>
            <a:noFill/>
          </a:ln>
        </p:spPr>
        <p:txBody>
          <a:bodyPr anchorCtr="0" anchor="ctr" bIns="91425" lIns="90000" spcFirstLastPara="1" rIns="0" wrap="square" tIns="91425">
            <a:noAutofit/>
          </a:bodyPr>
          <a:lstStyle/>
          <a:p>
            <a:pPr indent="0" lvl="0" marL="0" rtl="0" algn="l">
              <a:spcBef>
                <a:spcPts val="0"/>
              </a:spcBef>
              <a:spcAft>
                <a:spcPts val="0"/>
              </a:spcAft>
              <a:buNone/>
            </a:pPr>
            <a:r>
              <a:rPr lang="en" sz="2400">
                <a:solidFill>
                  <a:schemeClr val="accent6"/>
                </a:solidFill>
                <a:latin typeface="Francois One"/>
                <a:ea typeface="Francois One"/>
                <a:cs typeface="Francois One"/>
                <a:sym typeface="Francois One"/>
              </a:rPr>
              <a:t>Obtained from</a:t>
            </a:r>
            <a:endParaRPr sz="2400">
              <a:solidFill>
                <a:schemeClr val="accent6"/>
              </a:solidFill>
              <a:latin typeface="Francois One"/>
              <a:ea typeface="Francois One"/>
              <a:cs typeface="Francois One"/>
              <a:sym typeface="Francois One"/>
            </a:endParaRPr>
          </a:p>
        </p:txBody>
      </p:sp>
      <p:sp>
        <p:nvSpPr>
          <p:cNvPr id="756" name="Google Shape;756;p43"/>
          <p:cNvSpPr txBox="1"/>
          <p:nvPr/>
        </p:nvSpPr>
        <p:spPr>
          <a:xfrm>
            <a:off x="6177600" y="1700525"/>
            <a:ext cx="2578800" cy="338400"/>
          </a:xfrm>
          <a:prstGeom prst="rect">
            <a:avLst/>
          </a:prstGeom>
          <a:noFill/>
          <a:ln>
            <a:noFill/>
          </a:ln>
        </p:spPr>
        <p:txBody>
          <a:bodyPr anchorCtr="0" anchor="ctr" bIns="91425" lIns="90000" spcFirstLastPara="1" rIns="0" wrap="square" tIns="91425">
            <a:noAutofit/>
          </a:bodyPr>
          <a:lstStyle/>
          <a:p>
            <a:pPr indent="0" lvl="0" marL="0" rtl="0" algn="l">
              <a:spcBef>
                <a:spcPts val="0"/>
              </a:spcBef>
              <a:spcAft>
                <a:spcPts val="0"/>
              </a:spcAft>
              <a:buNone/>
            </a:pPr>
            <a:r>
              <a:rPr lang="en" sz="2400">
                <a:solidFill>
                  <a:schemeClr val="accent6"/>
                </a:solidFill>
                <a:latin typeface="Francois One"/>
                <a:ea typeface="Francois One"/>
                <a:cs typeface="Francois One"/>
                <a:sym typeface="Francois One"/>
              </a:rPr>
              <a:t>Prediction Problem</a:t>
            </a:r>
            <a:endParaRPr sz="2400">
              <a:solidFill>
                <a:schemeClr val="accent6"/>
              </a:solidFill>
              <a:latin typeface="Francois One"/>
              <a:ea typeface="Francois One"/>
              <a:cs typeface="Francois One"/>
              <a:sym typeface="Francois One"/>
            </a:endParaRPr>
          </a:p>
        </p:txBody>
      </p:sp>
      <p:sp>
        <p:nvSpPr>
          <p:cNvPr id="757" name="Google Shape;757;p43"/>
          <p:cNvSpPr txBox="1"/>
          <p:nvPr/>
        </p:nvSpPr>
        <p:spPr>
          <a:xfrm>
            <a:off x="6177600" y="2038925"/>
            <a:ext cx="2246400" cy="504000"/>
          </a:xfrm>
          <a:prstGeom prst="rect">
            <a:avLst/>
          </a:prstGeom>
          <a:noFill/>
          <a:ln>
            <a:noFill/>
          </a:ln>
        </p:spPr>
        <p:txBody>
          <a:bodyPr anchorCtr="0" anchor="t" bIns="91425" lIns="90000" spcFirstLastPara="1" rIns="0" wrap="square" tIns="91425">
            <a:noAutofit/>
          </a:bodyPr>
          <a:lstStyle/>
          <a:p>
            <a:pPr indent="0" lvl="0" marL="0" rtl="0" algn="l">
              <a:spcBef>
                <a:spcPts val="0"/>
              </a:spcBef>
              <a:spcAft>
                <a:spcPts val="0"/>
              </a:spcAft>
              <a:buNone/>
            </a:pPr>
            <a:r>
              <a:rPr lang="en">
                <a:solidFill>
                  <a:schemeClr val="accent6"/>
                </a:solidFill>
                <a:latin typeface="Montserrat"/>
                <a:ea typeface="Montserrat"/>
                <a:cs typeface="Montserrat"/>
                <a:sym typeface="Montserrat"/>
              </a:rPr>
              <a:t>Price prediction of a car - Regression Problem</a:t>
            </a:r>
            <a:endParaRPr>
              <a:solidFill>
                <a:schemeClr val="accent6"/>
              </a:solidFill>
              <a:latin typeface="Montserrat"/>
              <a:ea typeface="Montserrat"/>
              <a:cs typeface="Montserrat"/>
              <a:sym typeface="Montserrat"/>
            </a:endParaRPr>
          </a:p>
        </p:txBody>
      </p:sp>
      <p:grpSp>
        <p:nvGrpSpPr>
          <p:cNvPr id="758" name="Google Shape;758;p43"/>
          <p:cNvGrpSpPr/>
          <p:nvPr/>
        </p:nvGrpSpPr>
        <p:grpSpPr>
          <a:xfrm>
            <a:off x="3070241" y="1408453"/>
            <a:ext cx="3003518" cy="3003471"/>
            <a:chOff x="3070241" y="1600053"/>
            <a:chExt cx="3003518" cy="3003471"/>
          </a:xfrm>
        </p:grpSpPr>
        <p:sp>
          <p:nvSpPr>
            <p:cNvPr id="759" name="Google Shape;759;p43"/>
            <p:cNvSpPr/>
            <p:nvPr/>
          </p:nvSpPr>
          <p:spPr>
            <a:xfrm flipH="1">
              <a:off x="3070241" y="1600524"/>
              <a:ext cx="3003000" cy="3003000"/>
            </a:xfrm>
            <a:prstGeom prst="blockArc">
              <a:avLst>
                <a:gd fmla="val 10800000" name="adj1"/>
                <a:gd fmla="val 16197832" name="adj2"/>
                <a:gd fmla="val 41867"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flipH="1" rot="10800000">
              <a:off x="3070759" y="1600053"/>
              <a:ext cx="3003000" cy="3003000"/>
            </a:xfrm>
            <a:prstGeom prst="blockArc">
              <a:avLst>
                <a:gd fmla="val 10800000" name="adj1"/>
                <a:gd fmla="val 16197832" name="adj2"/>
                <a:gd fmla="val 41867"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flipH="1" rot="5400000">
              <a:off x="3070241" y="1600053"/>
              <a:ext cx="3003000" cy="3003000"/>
            </a:xfrm>
            <a:prstGeom prst="blockArc">
              <a:avLst>
                <a:gd fmla="val 10800000" name="adj1"/>
                <a:gd fmla="val 16197832" name="adj2"/>
                <a:gd fmla="val 41867" name="adj3"/>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flipH="1" rot="-5400000">
              <a:off x="3070759" y="1600524"/>
              <a:ext cx="3003000" cy="3003000"/>
            </a:xfrm>
            <a:prstGeom prst="blockArc">
              <a:avLst>
                <a:gd fmla="val 10800000" name="adj1"/>
                <a:gd fmla="val 16197832" name="adj2"/>
                <a:gd fmla="val 41867"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43"/>
          <p:cNvSpPr txBox="1"/>
          <p:nvPr>
            <p:ph type="title"/>
          </p:nvPr>
        </p:nvSpPr>
        <p:spPr>
          <a:xfrm>
            <a:off x="720000" y="540000"/>
            <a:ext cx="7704000" cy="676800"/>
          </a:xfrm>
          <a:prstGeom prst="rect">
            <a:avLst/>
          </a:prstGeom>
        </p:spPr>
        <p:txBody>
          <a:bodyPr anchorCtr="0" anchor="b" bIns="91425" lIns="0" spcFirstLastPara="1" rIns="0" wrap="square" tIns="91425">
            <a:noAutofit/>
          </a:bodyPr>
          <a:lstStyle/>
          <a:p>
            <a:pPr indent="0" lvl="0" marL="0" rtl="0" algn="ctr">
              <a:spcBef>
                <a:spcPts val="0"/>
              </a:spcBef>
              <a:spcAft>
                <a:spcPts val="0"/>
              </a:spcAft>
              <a:buNone/>
            </a:pPr>
            <a:r>
              <a:rPr lang="en"/>
              <a:t>US used Cars Dataset</a:t>
            </a:r>
            <a:endParaRPr/>
          </a:p>
        </p:txBody>
      </p:sp>
      <p:sp>
        <p:nvSpPr>
          <p:cNvPr id="764" name="Google Shape;764;p43"/>
          <p:cNvSpPr txBox="1"/>
          <p:nvPr/>
        </p:nvSpPr>
        <p:spPr>
          <a:xfrm>
            <a:off x="1359575" y="1772950"/>
            <a:ext cx="1339800" cy="338400"/>
          </a:xfrm>
          <a:prstGeom prst="rect">
            <a:avLst/>
          </a:prstGeom>
          <a:noFill/>
          <a:ln>
            <a:noFill/>
          </a:ln>
        </p:spPr>
        <p:txBody>
          <a:bodyPr anchorCtr="0" anchor="ctr" bIns="91425" lIns="0" spcFirstLastPara="1" rIns="90000" wrap="square" tIns="91425">
            <a:noAutofit/>
          </a:bodyPr>
          <a:lstStyle/>
          <a:p>
            <a:pPr indent="0" lvl="0" marL="0" rtl="0" algn="r">
              <a:spcBef>
                <a:spcPts val="0"/>
              </a:spcBef>
              <a:spcAft>
                <a:spcPts val="0"/>
              </a:spcAft>
              <a:buNone/>
            </a:pPr>
            <a:r>
              <a:rPr lang="en" sz="2400">
                <a:solidFill>
                  <a:schemeClr val="accent6"/>
                </a:solidFill>
                <a:latin typeface="Francois One"/>
                <a:ea typeface="Francois One"/>
                <a:cs typeface="Francois One"/>
                <a:sym typeface="Francois One"/>
              </a:rPr>
              <a:t>Variables</a:t>
            </a:r>
            <a:endParaRPr sz="2400">
              <a:solidFill>
                <a:schemeClr val="accent6"/>
              </a:solidFill>
              <a:latin typeface="Francois One"/>
              <a:ea typeface="Francois One"/>
              <a:cs typeface="Francois One"/>
              <a:sym typeface="Francois One"/>
            </a:endParaRPr>
          </a:p>
        </p:txBody>
      </p:sp>
      <p:sp>
        <p:nvSpPr>
          <p:cNvPr id="765" name="Google Shape;765;p43"/>
          <p:cNvSpPr txBox="1"/>
          <p:nvPr/>
        </p:nvSpPr>
        <p:spPr>
          <a:xfrm>
            <a:off x="719500" y="2041225"/>
            <a:ext cx="2246400" cy="831300"/>
          </a:xfrm>
          <a:prstGeom prst="rect">
            <a:avLst/>
          </a:prstGeom>
          <a:noFill/>
          <a:ln>
            <a:noFill/>
          </a:ln>
        </p:spPr>
        <p:txBody>
          <a:bodyPr anchorCtr="0" anchor="t" bIns="91425" lIns="0" spcFirstLastPara="1" rIns="90000" wrap="square" tIns="91425">
            <a:spAutoFit/>
          </a:bodyPr>
          <a:lstStyle/>
          <a:p>
            <a:pPr indent="0" lvl="0" marL="0" rtl="0" algn="r">
              <a:spcBef>
                <a:spcPts val="0"/>
              </a:spcBef>
              <a:spcAft>
                <a:spcPts val="0"/>
              </a:spcAft>
              <a:buNone/>
            </a:pPr>
            <a:r>
              <a:rPr lang="en">
                <a:solidFill>
                  <a:schemeClr val="accent6"/>
                </a:solidFill>
                <a:latin typeface="Montserrat"/>
                <a:ea typeface="Montserrat"/>
                <a:cs typeface="Montserrat"/>
                <a:sym typeface="Montserrat"/>
              </a:rPr>
              <a:t>The Dataset has 66 variables which describe a car</a:t>
            </a:r>
            <a:endParaRPr>
              <a:solidFill>
                <a:schemeClr val="accent6"/>
              </a:solidFill>
              <a:latin typeface="Montserrat"/>
              <a:ea typeface="Montserrat"/>
              <a:cs typeface="Montserrat"/>
              <a:sym typeface="Montserrat"/>
            </a:endParaRPr>
          </a:p>
        </p:txBody>
      </p:sp>
      <p:sp>
        <p:nvSpPr>
          <p:cNvPr id="766" name="Google Shape;766;p43"/>
          <p:cNvSpPr txBox="1"/>
          <p:nvPr/>
        </p:nvSpPr>
        <p:spPr>
          <a:xfrm>
            <a:off x="133100" y="3203200"/>
            <a:ext cx="2832900" cy="338400"/>
          </a:xfrm>
          <a:prstGeom prst="rect">
            <a:avLst/>
          </a:prstGeom>
          <a:noFill/>
          <a:ln>
            <a:noFill/>
          </a:ln>
        </p:spPr>
        <p:txBody>
          <a:bodyPr anchorCtr="0" anchor="ctr" bIns="91425" lIns="0" spcFirstLastPara="1" rIns="90000" wrap="square" tIns="91425">
            <a:noAutofit/>
          </a:bodyPr>
          <a:lstStyle/>
          <a:p>
            <a:pPr indent="0" lvl="0" marL="0" rtl="0" algn="r">
              <a:spcBef>
                <a:spcPts val="0"/>
              </a:spcBef>
              <a:spcAft>
                <a:spcPts val="0"/>
              </a:spcAft>
              <a:buNone/>
            </a:pPr>
            <a:r>
              <a:rPr lang="en" sz="2400">
                <a:solidFill>
                  <a:schemeClr val="accent6"/>
                </a:solidFill>
                <a:latin typeface="Francois One"/>
                <a:ea typeface="Francois One"/>
                <a:cs typeface="Francois One"/>
                <a:sym typeface="Francois One"/>
              </a:rPr>
              <a:t>Relevance to Problem</a:t>
            </a:r>
            <a:endParaRPr sz="2400">
              <a:solidFill>
                <a:schemeClr val="accent6"/>
              </a:solidFill>
              <a:latin typeface="Francois One"/>
              <a:ea typeface="Francois One"/>
              <a:cs typeface="Francois One"/>
              <a:sym typeface="Francois One"/>
            </a:endParaRPr>
          </a:p>
        </p:txBody>
      </p:sp>
      <p:sp>
        <p:nvSpPr>
          <p:cNvPr id="767" name="Google Shape;767;p43"/>
          <p:cNvSpPr txBox="1"/>
          <p:nvPr/>
        </p:nvSpPr>
        <p:spPr>
          <a:xfrm>
            <a:off x="719500" y="3541600"/>
            <a:ext cx="2246400" cy="504000"/>
          </a:xfrm>
          <a:prstGeom prst="rect">
            <a:avLst/>
          </a:prstGeom>
          <a:noFill/>
          <a:ln>
            <a:noFill/>
          </a:ln>
        </p:spPr>
        <p:txBody>
          <a:bodyPr anchorCtr="0" anchor="t" bIns="91425" lIns="0" spcFirstLastPara="1" rIns="90000" wrap="square" tIns="91425">
            <a:noAutofit/>
          </a:bodyPr>
          <a:lstStyle/>
          <a:p>
            <a:pPr indent="0" lvl="0" marL="0" rtl="0" algn="r">
              <a:spcBef>
                <a:spcPts val="0"/>
              </a:spcBef>
              <a:spcAft>
                <a:spcPts val="0"/>
              </a:spcAft>
              <a:buNone/>
            </a:pPr>
            <a:r>
              <a:rPr lang="en">
                <a:solidFill>
                  <a:schemeClr val="accent6"/>
                </a:solidFill>
                <a:latin typeface="Montserrat"/>
                <a:ea typeface="Montserrat"/>
                <a:cs typeface="Montserrat"/>
                <a:sym typeface="Montserrat"/>
              </a:rPr>
              <a:t>Obtained in 2020</a:t>
            </a:r>
            <a:endParaRPr>
              <a:solidFill>
                <a:schemeClr val="accent6"/>
              </a:solidFill>
              <a:latin typeface="Montserrat"/>
              <a:ea typeface="Montserrat"/>
              <a:cs typeface="Montserrat"/>
              <a:sym typeface="Montserrat"/>
            </a:endParaRPr>
          </a:p>
        </p:txBody>
      </p:sp>
      <p:grpSp>
        <p:nvGrpSpPr>
          <p:cNvPr id="768" name="Google Shape;768;p43"/>
          <p:cNvGrpSpPr/>
          <p:nvPr/>
        </p:nvGrpSpPr>
        <p:grpSpPr>
          <a:xfrm>
            <a:off x="3589803" y="1920803"/>
            <a:ext cx="751539" cy="739680"/>
            <a:chOff x="1137600" y="2332100"/>
            <a:chExt cx="1255075" cy="1232800"/>
          </a:xfrm>
        </p:grpSpPr>
        <p:sp>
          <p:nvSpPr>
            <p:cNvPr id="769" name="Google Shape;769;p43"/>
            <p:cNvSpPr/>
            <p:nvPr/>
          </p:nvSpPr>
          <p:spPr>
            <a:xfrm>
              <a:off x="1137600" y="2332400"/>
              <a:ext cx="1101650" cy="621850"/>
            </a:xfrm>
            <a:custGeom>
              <a:rect b="b" l="l" r="r" t="t"/>
              <a:pathLst>
                <a:path extrusionOk="0" h="24874" w="44066">
                  <a:moveTo>
                    <a:pt x="24519" y="0"/>
                  </a:moveTo>
                  <a:cubicBezTo>
                    <a:pt x="17146" y="0"/>
                    <a:pt x="11809" y="2224"/>
                    <a:pt x="11809" y="2224"/>
                  </a:cubicBezTo>
                  <a:cubicBezTo>
                    <a:pt x="0" y="9963"/>
                    <a:pt x="67" y="22071"/>
                    <a:pt x="67" y="22071"/>
                  </a:cubicBezTo>
                  <a:lnTo>
                    <a:pt x="3303" y="24873"/>
                  </a:lnTo>
                  <a:lnTo>
                    <a:pt x="9674" y="23639"/>
                  </a:lnTo>
                  <a:lnTo>
                    <a:pt x="8807" y="22605"/>
                  </a:lnTo>
                  <a:cubicBezTo>
                    <a:pt x="8807" y="22605"/>
                    <a:pt x="8740" y="12865"/>
                    <a:pt x="15878" y="6694"/>
                  </a:cubicBezTo>
                  <a:cubicBezTo>
                    <a:pt x="15878" y="6694"/>
                    <a:pt x="19110" y="4915"/>
                    <a:pt x="23568" y="4915"/>
                  </a:cubicBezTo>
                  <a:cubicBezTo>
                    <a:pt x="25796" y="4915"/>
                    <a:pt x="28332" y="5359"/>
                    <a:pt x="30922" y="6694"/>
                  </a:cubicBezTo>
                  <a:cubicBezTo>
                    <a:pt x="30922" y="6694"/>
                    <a:pt x="34258" y="10396"/>
                    <a:pt x="35359" y="15166"/>
                  </a:cubicBezTo>
                  <a:lnTo>
                    <a:pt x="34425" y="18736"/>
                  </a:lnTo>
                  <a:lnTo>
                    <a:pt x="42531" y="17168"/>
                  </a:lnTo>
                  <a:lnTo>
                    <a:pt x="44065" y="12765"/>
                  </a:lnTo>
                  <a:cubicBezTo>
                    <a:pt x="42197" y="6760"/>
                    <a:pt x="36693" y="2224"/>
                    <a:pt x="36693" y="2224"/>
                  </a:cubicBezTo>
                  <a:cubicBezTo>
                    <a:pt x="32401" y="556"/>
                    <a:pt x="28206" y="0"/>
                    <a:pt x="24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1326900" y="2433750"/>
              <a:ext cx="694675" cy="282000"/>
            </a:xfrm>
            <a:custGeom>
              <a:rect b="b" l="l" r="r" t="t"/>
              <a:pathLst>
                <a:path extrusionOk="0" h="11280" w="27787">
                  <a:moveTo>
                    <a:pt x="15393" y="1"/>
                  </a:moveTo>
                  <a:cubicBezTo>
                    <a:pt x="12039" y="1"/>
                    <a:pt x="9484" y="1053"/>
                    <a:pt x="8039" y="1939"/>
                  </a:cubicBezTo>
                  <a:cubicBezTo>
                    <a:pt x="5204" y="3874"/>
                    <a:pt x="0" y="11279"/>
                    <a:pt x="0" y="11279"/>
                  </a:cubicBezTo>
                  <a:lnTo>
                    <a:pt x="2736" y="10879"/>
                  </a:lnTo>
                  <a:cubicBezTo>
                    <a:pt x="3736" y="8110"/>
                    <a:pt x="5438" y="5108"/>
                    <a:pt x="8273" y="2673"/>
                  </a:cubicBezTo>
                  <a:cubicBezTo>
                    <a:pt x="8273" y="2673"/>
                    <a:pt x="11505" y="894"/>
                    <a:pt x="15962" y="894"/>
                  </a:cubicBezTo>
                  <a:cubicBezTo>
                    <a:pt x="18191" y="894"/>
                    <a:pt x="20726" y="1339"/>
                    <a:pt x="23317" y="2673"/>
                  </a:cubicBezTo>
                  <a:cubicBezTo>
                    <a:pt x="23317" y="2673"/>
                    <a:pt x="24985" y="4508"/>
                    <a:pt x="26386" y="7276"/>
                  </a:cubicBezTo>
                  <a:lnTo>
                    <a:pt x="27787" y="7076"/>
                  </a:lnTo>
                  <a:lnTo>
                    <a:pt x="23917" y="2173"/>
                  </a:lnTo>
                  <a:cubicBezTo>
                    <a:pt x="20731" y="565"/>
                    <a:pt x="17848" y="1"/>
                    <a:pt x="15393" y="1"/>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1272700" y="2615450"/>
              <a:ext cx="951525" cy="949450"/>
            </a:xfrm>
            <a:custGeom>
              <a:rect b="b" l="l" r="r" t="t"/>
              <a:pathLst>
                <a:path extrusionOk="0" h="37978" w="38061">
                  <a:moveTo>
                    <a:pt x="19030" y="0"/>
                  </a:moveTo>
                  <a:cubicBezTo>
                    <a:pt x="18997" y="0"/>
                    <a:pt x="18964" y="25"/>
                    <a:pt x="18947" y="75"/>
                  </a:cubicBezTo>
                  <a:lnTo>
                    <a:pt x="18447" y="1076"/>
                  </a:lnTo>
                  <a:lnTo>
                    <a:pt x="18046" y="1076"/>
                  </a:lnTo>
                  <a:lnTo>
                    <a:pt x="17446" y="108"/>
                  </a:lnTo>
                  <a:cubicBezTo>
                    <a:pt x="17433" y="69"/>
                    <a:pt x="17409" y="56"/>
                    <a:pt x="17384" y="56"/>
                  </a:cubicBezTo>
                  <a:cubicBezTo>
                    <a:pt x="17344" y="56"/>
                    <a:pt x="17299" y="88"/>
                    <a:pt x="17279" y="108"/>
                  </a:cubicBezTo>
                  <a:lnTo>
                    <a:pt x="16879" y="1143"/>
                  </a:lnTo>
                  <a:cubicBezTo>
                    <a:pt x="16745" y="1143"/>
                    <a:pt x="16579" y="1176"/>
                    <a:pt x="16445" y="1176"/>
                  </a:cubicBezTo>
                  <a:lnTo>
                    <a:pt x="15778" y="275"/>
                  </a:lnTo>
                  <a:cubicBezTo>
                    <a:pt x="15764" y="261"/>
                    <a:pt x="15739" y="253"/>
                    <a:pt x="15712" y="253"/>
                  </a:cubicBezTo>
                  <a:cubicBezTo>
                    <a:pt x="15673" y="253"/>
                    <a:pt x="15631" y="270"/>
                    <a:pt x="15611" y="309"/>
                  </a:cubicBezTo>
                  <a:lnTo>
                    <a:pt x="15311" y="1409"/>
                  </a:lnTo>
                  <a:cubicBezTo>
                    <a:pt x="15211" y="1443"/>
                    <a:pt x="15011" y="1476"/>
                    <a:pt x="14911" y="1476"/>
                  </a:cubicBezTo>
                  <a:lnTo>
                    <a:pt x="14144" y="609"/>
                  </a:lnTo>
                  <a:cubicBezTo>
                    <a:pt x="14130" y="595"/>
                    <a:pt x="14110" y="587"/>
                    <a:pt x="14087" y="587"/>
                  </a:cubicBezTo>
                  <a:cubicBezTo>
                    <a:pt x="14055" y="587"/>
                    <a:pt x="14016" y="603"/>
                    <a:pt x="13977" y="642"/>
                  </a:cubicBezTo>
                  <a:lnTo>
                    <a:pt x="13777" y="1776"/>
                  </a:lnTo>
                  <a:cubicBezTo>
                    <a:pt x="13643" y="1810"/>
                    <a:pt x="13543" y="1843"/>
                    <a:pt x="13343" y="1910"/>
                  </a:cubicBezTo>
                  <a:lnTo>
                    <a:pt x="12576" y="1109"/>
                  </a:lnTo>
                  <a:cubicBezTo>
                    <a:pt x="12556" y="1099"/>
                    <a:pt x="12537" y="1095"/>
                    <a:pt x="12518" y="1095"/>
                  </a:cubicBezTo>
                  <a:cubicBezTo>
                    <a:pt x="12473" y="1095"/>
                    <a:pt x="12433" y="1119"/>
                    <a:pt x="12409" y="1143"/>
                  </a:cubicBezTo>
                  <a:lnTo>
                    <a:pt x="12276" y="2277"/>
                  </a:lnTo>
                  <a:cubicBezTo>
                    <a:pt x="12142" y="2310"/>
                    <a:pt x="12009" y="2410"/>
                    <a:pt x="11909" y="2443"/>
                  </a:cubicBezTo>
                  <a:lnTo>
                    <a:pt x="11008" y="1743"/>
                  </a:lnTo>
                  <a:cubicBezTo>
                    <a:pt x="10998" y="1723"/>
                    <a:pt x="10986" y="1715"/>
                    <a:pt x="10973" y="1715"/>
                  </a:cubicBezTo>
                  <a:cubicBezTo>
                    <a:pt x="10941" y="1715"/>
                    <a:pt x="10908" y="1763"/>
                    <a:pt x="10908" y="1810"/>
                  </a:cubicBezTo>
                  <a:lnTo>
                    <a:pt x="10908" y="2944"/>
                  </a:lnTo>
                  <a:cubicBezTo>
                    <a:pt x="10774" y="3011"/>
                    <a:pt x="10641" y="3077"/>
                    <a:pt x="10508" y="3144"/>
                  </a:cubicBezTo>
                  <a:lnTo>
                    <a:pt x="9607" y="2510"/>
                  </a:lnTo>
                  <a:cubicBezTo>
                    <a:pt x="9599" y="2502"/>
                    <a:pt x="9586" y="2498"/>
                    <a:pt x="9572" y="2498"/>
                  </a:cubicBezTo>
                  <a:cubicBezTo>
                    <a:pt x="9530" y="2498"/>
                    <a:pt x="9474" y="2535"/>
                    <a:pt x="9474" y="2610"/>
                  </a:cubicBezTo>
                  <a:lnTo>
                    <a:pt x="9574" y="3744"/>
                  </a:lnTo>
                  <a:cubicBezTo>
                    <a:pt x="9440" y="3811"/>
                    <a:pt x="9307" y="3911"/>
                    <a:pt x="9173" y="3945"/>
                  </a:cubicBezTo>
                  <a:lnTo>
                    <a:pt x="8173" y="3411"/>
                  </a:lnTo>
                  <a:cubicBezTo>
                    <a:pt x="8153" y="3391"/>
                    <a:pt x="8136" y="3383"/>
                    <a:pt x="8123" y="3383"/>
                  </a:cubicBezTo>
                  <a:cubicBezTo>
                    <a:pt x="8089" y="3383"/>
                    <a:pt x="8073" y="3430"/>
                    <a:pt x="8073" y="3478"/>
                  </a:cubicBezTo>
                  <a:lnTo>
                    <a:pt x="8239" y="4612"/>
                  </a:lnTo>
                  <a:cubicBezTo>
                    <a:pt x="8106" y="4678"/>
                    <a:pt x="8006" y="4778"/>
                    <a:pt x="7906" y="4845"/>
                  </a:cubicBezTo>
                  <a:lnTo>
                    <a:pt x="6838" y="4412"/>
                  </a:lnTo>
                  <a:cubicBezTo>
                    <a:pt x="6822" y="4396"/>
                    <a:pt x="6808" y="4389"/>
                    <a:pt x="6796" y="4389"/>
                  </a:cubicBezTo>
                  <a:cubicBezTo>
                    <a:pt x="6757" y="4389"/>
                    <a:pt x="6738" y="4453"/>
                    <a:pt x="6738" y="4478"/>
                  </a:cubicBezTo>
                  <a:lnTo>
                    <a:pt x="7005" y="5579"/>
                  </a:lnTo>
                  <a:cubicBezTo>
                    <a:pt x="6905" y="5646"/>
                    <a:pt x="6805" y="5779"/>
                    <a:pt x="6738" y="5846"/>
                  </a:cubicBezTo>
                  <a:lnTo>
                    <a:pt x="5637" y="5479"/>
                  </a:lnTo>
                  <a:cubicBezTo>
                    <a:pt x="5626" y="5473"/>
                    <a:pt x="5615" y="5470"/>
                    <a:pt x="5605" y="5470"/>
                  </a:cubicBezTo>
                  <a:cubicBezTo>
                    <a:pt x="5560" y="5470"/>
                    <a:pt x="5537" y="5530"/>
                    <a:pt x="5537" y="5612"/>
                  </a:cubicBezTo>
                  <a:lnTo>
                    <a:pt x="5904" y="6680"/>
                  </a:lnTo>
                  <a:lnTo>
                    <a:pt x="5604" y="6980"/>
                  </a:lnTo>
                  <a:lnTo>
                    <a:pt x="4537" y="6680"/>
                  </a:lnTo>
                  <a:cubicBezTo>
                    <a:pt x="4437" y="6680"/>
                    <a:pt x="4403" y="6747"/>
                    <a:pt x="4437" y="6813"/>
                  </a:cubicBezTo>
                  <a:lnTo>
                    <a:pt x="4904" y="7847"/>
                  </a:lnTo>
                  <a:cubicBezTo>
                    <a:pt x="4804" y="7981"/>
                    <a:pt x="4737" y="8081"/>
                    <a:pt x="4637" y="8181"/>
                  </a:cubicBezTo>
                  <a:lnTo>
                    <a:pt x="3536" y="8014"/>
                  </a:lnTo>
                  <a:cubicBezTo>
                    <a:pt x="3436" y="8014"/>
                    <a:pt x="3403" y="8114"/>
                    <a:pt x="3436" y="8148"/>
                  </a:cubicBezTo>
                  <a:lnTo>
                    <a:pt x="3970" y="9148"/>
                  </a:lnTo>
                  <a:cubicBezTo>
                    <a:pt x="3903" y="9282"/>
                    <a:pt x="3803" y="9415"/>
                    <a:pt x="3769" y="9515"/>
                  </a:cubicBezTo>
                  <a:lnTo>
                    <a:pt x="2635" y="9449"/>
                  </a:lnTo>
                  <a:cubicBezTo>
                    <a:pt x="2569" y="9449"/>
                    <a:pt x="2502" y="9515"/>
                    <a:pt x="2569" y="9582"/>
                  </a:cubicBezTo>
                  <a:lnTo>
                    <a:pt x="3169" y="10483"/>
                  </a:lnTo>
                  <a:cubicBezTo>
                    <a:pt x="3102" y="10616"/>
                    <a:pt x="3069" y="10749"/>
                    <a:pt x="2969" y="10850"/>
                  </a:cubicBezTo>
                  <a:lnTo>
                    <a:pt x="1835" y="10850"/>
                  </a:lnTo>
                  <a:cubicBezTo>
                    <a:pt x="1768" y="10850"/>
                    <a:pt x="1735" y="10950"/>
                    <a:pt x="1768" y="10983"/>
                  </a:cubicBezTo>
                  <a:lnTo>
                    <a:pt x="2469" y="11850"/>
                  </a:lnTo>
                  <a:cubicBezTo>
                    <a:pt x="2435" y="11984"/>
                    <a:pt x="2335" y="12117"/>
                    <a:pt x="2302" y="12251"/>
                  </a:cubicBezTo>
                  <a:lnTo>
                    <a:pt x="1168" y="12351"/>
                  </a:lnTo>
                  <a:cubicBezTo>
                    <a:pt x="1101" y="12351"/>
                    <a:pt x="1068" y="12451"/>
                    <a:pt x="1134" y="12517"/>
                  </a:cubicBezTo>
                  <a:lnTo>
                    <a:pt x="1935" y="13318"/>
                  </a:lnTo>
                  <a:cubicBezTo>
                    <a:pt x="1901" y="13451"/>
                    <a:pt x="1835" y="13585"/>
                    <a:pt x="1801" y="13752"/>
                  </a:cubicBezTo>
                  <a:lnTo>
                    <a:pt x="667" y="13952"/>
                  </a:lnTo>
                  <a:cubicBezTo>
                    <a:pt x="601" y="13952"/>
                    <a:pt x="601" y="14018"/>
                    <a:pt x="634" y="14119"/>
                  </a:cubicBezTo>
                  <a:lnTo>
                    <a:pt x="1501" y="14852"/>
                  </a:lnTo>
                  <a:cubicBezTo>
                    <a:pt x="1468" y="14986"/>
                    <a:pt x="1434" y="15153"/>
                    <a:pt x="1434" y="15286"/>
                  </a:cubicBezTo>
                  <a:lnTo>
                    <a:pt x="334" y="15586"/>
                  </a:lnTo>
                  <a:cubicBezTo>
                    <a:pt x="267" y="15586"/>
                    <a:pt x="267" y="15686"/>
                    <a:pt x="300" y="15753"/>
                  </a:cubicBezTo>
                  <a:lnTo>
                    <a:pt x="1234" y="16420"/>
                  </a:lnTo>
                  <a:cubicBezTo>
                    <a:pt x="1234" y="16520"/>
                    <a:pt x="1201" y="16687"/>
                    <a:pt x="1201" y="16820"/>
                  </a:cubicBezTo>
                  <a:lnTo>
                    <a:pt x="134" y="17254"/>
                  </a:lnTo>
                  <a:cubicBezTo>
                    <a:pt x="67" y="17287"/>
                    <a:pt x="67" y="17354"/>
                    <a:pt x="134" y="17421"/>
                  </a:cubicBezTo>
                  <a:lnTo>
                    <a:pt x="1101" y="17988"/>
                  </a:lnTo>
                  <a:lnTo>
                    <a:pt x="1101" y="18422"/>
                  </a:lnTo>
                  <a:lnTo>
                    <a:pt x="100" y="18889"/>
                  </a:lnTo>
                  <a:cubicBezTo>
                    <a:pt x="0" y="18955"/>
                    <a:pt x="0" y="19022"/>
                    <a:pt x="100" y="19055"/>
                  </a:cubicBezTo>
                  <a:lnTo>
                    <a:pt x="1101" y="19556"/>
                  </a:lnTo>
                  <a:lnTo>
                    <a:pt x="1101" y="19989"/>
                  </a:lnTo>
                  <a:lnTo>
                    <a:pt x="134" y="20556"/>
                  </a:lnTo>
                  <a:cubicBezTo>
                    <a:pt x="67" y="20623"/>
                    <a:pt x="100" y="20690"/>
                    <a:pt x="134" y="20723"/>
                  </a:cubicBezTo>
                  <a:lnTo>
                    <a:pt x="1201" y="21157"/>
                  </a:lnTo>
                  <a:cubicBezTo>
                    <a:pt x="1201" y="21290"/>
                    <a:pt x="1234" y="21457"/>
                    <a:pt x="1234" y="21557"/>
                  </a:cubicBezTo>
                  <a:lnTo>
                    <a:pt x="300" y="22224"/>
                  </a:lnTo>
                  <a:cubicBezTo>
                    <a:pt x="267" y="22291"/>
                    <a:pt x="267" y="22358"/>
                    <a:pt x="334" y="22391"/>
                  </a:cubicBezTo>
                  <a:lnTo>
                    <a:pt x="1434" y="22691"/>
                  </a:lnTo>
                  <a:cubicBezTo>
                    <a:pt x="1468" y="22825"/>
                    <a:pt x="1501" y="22992"/>
                    <a:pt x="1501" y="23125"/>
                  </a:cubicBezTo>
                  <a:lnTo>
                    <a:pt x="634" y="23859"/>
                  </a:lnTo>
                  <a:cubicBezTo>
                    <a:pt x="601" y="23892"/>
                    <a:pt x="601" y="23992"/>
                    <a:pt x="667" y="24026"/>
                  </a:cubicBezTo>
                  <a:lnTo>
                    <a:pt x="1801" y="24226"/>
                  </a:lnTo>
                  <a:cubicBezTo>
                    <a:pt x="1835" y="24359"/>
                    <a:pt x="1901" y="24493"/>
                    <a:pt x="1935" y="24659"/>
                  </a:cubicBezTo>
                  <a:lnTo>
                    <a:pt x="1134" y="25460"/>
                  </a:lnTo>
                  <a:cubicBezTo>
                    <a:pt x="1101" y="25493"/>
                    <a:pt x="1134" y="25560"/>
                    <a:pt x="1168" y="25627"/>
                  </a:cubicBezTo>
                  <a:lnTo>
                    <a:pt x="2302" y="25727"/>
                  </a:lnTo>
                  <a:cubicBezTo>
                    <a:pt x="2335" y="25860"/>
                    <a:pt x="2435" y="25994"/>
                    <a:pt x="2469" y="26127"/>
                  </a:cubicBezTo>
                  <a:lnTo>
                    <a:pt x="1768" y="26994"/>
                  </a:lnTo>
                  <a:cubicBezTo>
                    <a:pt x="1735" y="27028"/>
                    <a:pt x="1768" y="27128"/>
                    <a:pt x="1835" y="27128"/>
                  </a:cubicBezTo>
                  <a:lnTo>
                    <a:pt x="2969" y="27128"/>
                  </a:lnTo>
                  <a:cubicBezTo>
                    <a:pt x="3069" y="27228"/>
                    <a:pt x="3102" y="27361"/>
                    <a:pt x="3169" y="27495"/>
                  </a:cubicBezTo>
                  <a:lnTo>
                    <a:pt x="2569" y="28395"/>
                  </a:lnTo>
                  <a:cubicBezTo>
                    <a:pt x="2502" y="28462"/>
                    <a:pt x="2569" y="28529"/>
                    <a:pt x="2635" y="28529"/>
                  </a:cubicBezTo>
                  <a:lnTo>
                    <a:pt x="3769" y="28462"/>
                  </a:lnTo>
                  <a:cubicBezTo>
                    <a:pt x="3870" y="28562"/>
                    <a:pt x="3936" y="28696"/>
                    <a:pt x="3970" y="28829"/>
                  </a:cubicBezTo>
                  <a:lnTo>
                    <a:pt x="3436" y="29830"/>
                  </a:lnTo>
                  <a:cubicBezTo>
                    <a:pt x="3403" y="29896"/>
                    <a:pt x="3436" y="29963"/>
                    <a:pt x="3536" y="29963"/>
                  </a:cubicBezTo>
                  <a:lnTo>
                    <a:pt x="4637" y="29796"/>
                  </a:lnTo>
                  <a:cubicBezTo>
                    <a:pt x="4737" y="29896"/>
                    <a:pt x="4804" y="29997"/>
                    <a:pt x="4904" y="30130"/>
                  </a:cubicBezTo>
                  <a:lnTo>
                    <a:pt x="4437" y="31164"/>
                  </a:lnTo>
                  <a:cubicBezTo>
                    <a:pt x="4403" y="31231"/>
                    <a:pt x="4470" y="31297"/>
                    <a:pt x="4537" y="31297"/>
                  </a:cubicBezTo>
                  <a:lnTo>
                    <a:pt x="5604" y="30997"/>
                  </a:lnTo>
                  <a:cubicBezTo>
                    <a:pt x="5704" y="31131"/>
                    <a:pt x="5804" y="31197"/>
                    <a:pt x="5904" y="31297"/>
                  </a:cubicBezTo>
                  <a:lnTo>
                    <a:pt x="5537" y="32365"/>
                  </a:lnTo>
                  <a:cubicBezTo>
                    <a:pt x="5471" y="32465"/>
                    <a:pt x="5571" y="32498"/>
                    <a:pt x="5637" y="32498"/>
                  </a:cubicBezTo>
                  <a:lnTo>
                    <a:pt x="6738" y="32131"/>
                  </a:lnTo>
                  <a:lnTo>
                    <a:pt x="7005" y="32398"/>
                  </a:lnTo>
                  <a:lnTo>
                    <a:pt x="6738" y="33499"/>
                  </a:lnTo>
                  <a:cubicBezTo>
                    <a:pt x="6738" y="33546"/>
                    <a:pt x="6755" y="33593"/>
                    <a:pt x="6788" y="33593"/>
                  </a:cubicBezTo>
                  <a:cubicBezTo>
                    <a:pt x="6802" y="33593"/>
                    <a:pt x="6819" y="33585"/>
                    <a:pt x="6838" y="33566"/>
                  </a:cubicBezTo>
                  <a:lnTo>
                    <a:pt x="7906" y="33132"/>
                  </a:lnTo>
                  <a:cubicBezTo>
                    <a:pt x="8006" y="33199"/>
                    <a:pt x="8106" y="33299"/>
                    <a:pt x="8239" y="33366"/>
                  </a:cubicBezTo>
                  <a:lnTo>
                    <a:pt x="8073" y="34500"/>
                  </a:lnTo>
                  <a:cubicBezTo>
                    <a:pt x="8073" y="34547"/>
                    <a:pt x="8106" y="34594"/>
                    <a:pt x="8137" y="34594"/>
                  </a:cubicBezTo>
                  <a:cubicBezTo>
                    <a:pt x="8150" y="34594"/>
                    <a:pt x="8163" y="34586"/>
                    <a:pt x="8173" y="34566"/>
                  </a:cubicBezTo>
                  <a:lnTo>
                    <a:pt x="9173" y="34033"/>
                  </a:lnTo>
                  <a:cubicBezTo>
                    <a:pt x="9307" y="34133"/>
                    <a:pt x="9440" y="34200"/>
                    <a:pt x="9574" y="34233"/>
                  </a:cubicBezTo>
                  <a:lnTo>
                    <a:pt x="9474" y="35367"/>
                  </a:lnTo>
                  <a:cubicBezTo>
                    <a:pt x="9474" y="35442"/>
                    <a:pt x="9530" y="35480"/>
                    <a:pt x="9572" y="35480"/>
                  </a:cubicBezTo>
                  <a:cubicBezTo>
                    <a:pt x="9586" y="35480"/>
                    <a:pt x="9599" y="35475"/>
                    <a:pt x="9607" y="35467"/>
                  </a:cubicBezTo>
                  <a:lnTo>
                    <a:pt x="10508" y="34833"/>
                  </a:lnTo>
                  <a:cubicBezTo>
                    <a:pt x="10641" y="34900"/>
                    <a:pt x="10774" y="34967"/>
                    <a:pt x="10908" y="35033"/>
                  </a:cubicBezTo>
                  <a:lnTo>
                    <a:pt x="10908" y="36168"/>
                  </a:lnTo>
                  <a:cubicBezTo>
                    <a:pt x="10908" y="36215"/>
                    <a:pt x="10941" y="36262"/>
                    <a:pt x="10973" y="36262"/>
                  </a:cubicBezTo>
                  <a:cubicBezTo>
                    <a:pt x="10986" y="36262"/>
                    <a:pt x="10998" y="36254"/>
                    <a:pt x="11008" y="36234"/>
                  </a:cubicBezTo>
                  <a:lnTo>
                    <a:pt x="11909" y="35534"/>
                  </a:lnTo>
                  <a:cubicBezTo>
                    <a:pt x="12009" y="35567"/>
                    <a:pt x="12142" y="35667"/>
                    <a:pt x="12276" y="35701"/>
                  </a:cubicBezTo>
                  <a:lnTo>
                    <a:pt x="12409" y="36835"/>
                  </a:lnTo>
                  <a:cubicBezTo>
                    <a:pt x="12409" y="36877"/>
                    <a:pt x="12436" y="36919"/>
                    <a:pt x="12481" y="36919"/>
                  </a:cubicBezTo>
                  <a:cubicBezTo>
                    <a:pt x="12507" y="36919"/>
                    <a:pt x="12539" y="36905"/>
                    <a:pt x="12576" y="36868"/>
                  </a:cubicBezTo>
                  <a:lnTo>
                    <a:pt x="13343" y="36068"/>
                  </a:lnTo>
                  <a:cubicBezTo>
                    <a:pt x="13476" y="36134"/>
                    <a:pt x="13610" y="36168"/>
                    <a:pt x="13777" y="36201"/>
                  </a:cubicBezTo>
                  <a:lnTo>
                    <a:pt x="13977" y="37335"/>
                  </a:lnTo>
                  <a:cubicBezTo>
                    <a:pt x="13977" y="37374"/>
                    <a:pt x="14011" y="37390"/>
                    <a:pt x="14053" y="37390"/>
                  </a:cubicBezTo>
                  <a:cubicBezTo>
                    <a:pt x="14083" y="37390"/>
                    <a:pt x="14116" y="37382"/>
                    <a:pt x="14144" y="37368"/>
                  </a:cubicBezTo>
                  <a:lnTo>
                    <a:pt x="14911" y="36501"/>
                  </a:lnTo>
                  <a:cubicBezTo>
                    <a:pt x="15011" y="36535"/>
                    <a:pt x="15211" y="36568"/>
                    <a:pt x="15311" y="36568"/>
                  </a:cubicBezTo>
                  <a:lnTo>
                    <a:pt x="15611" y="37669"/>
                  </a:lnTo>
                  <a:cubicBezTo>
                    <a:pt x="15611" y="37708"/>
                    <a:pt x="15657" y="37724"/>
                    <a:pt x="15702" y="37724"/>
                  </a:cubicBezTo>
                  <a:cubicBezTo>
                    <a:pt x="15733" y="37724"/>
                    <a:pt x="15764" y="37716"/>
                    <a:pt x="15778" y="37702"/>
                  </a:cubicBezTo>
                  <a:lnTo>
                    <a:pt x="16445" y="36801"/>
                  </a:lnTo>
                  <a:cubicBezTo>
                    <a:pt x="16579" y="36801"/>
                    <a:pt x="16745" y="36835"/>
                    <a:pt x="16879" y="36835"/>
                  </a:cubicBezTo>
                  <a:lnTo>
                    <a:pt x="17279" y="37869"/>
                  </a:lnTo>
                  <a:cubicBezTo>
                    <a:pt x="17296" y="37919"/>
                    <a:pt x="17329" y="37944"/>
                    <a:pt x="17362" y="37944"/>
                  </a:cubicBezTo>
                  <a:cubicBezTo>
                    <a:pt x="17396" y="37944"/>
                    <a:pt x="17429" y="37919"/>
                    <a:pt x="17446" y="37869"/>
                  </a:cubicBezTo>
                  <a:lnTo>
                    <a:pt x="18046" y="36901"/>
                  </a:lnTo>
                  <a:lnTo>
                    <a:pt x="18447" y="36901"/>
                  </a:lnTo>
                  <a:lnTo>
                    <a:pt x="18947" y="37902"/>
                  </a:lnTo>
                  <a:cubicBezTo>
                    <a:pt x="18964" y="37952"/>
                    <a:pt x="18997" y="37977"/>
                    <a:pt x="19030" y="37977"/>
                  </a:cubicBezTo>
                  <a:cubicBezTo>
                    <a:pt x="19064" y="37977"/>
                    <a:pt x="19097" y="37952"/>
                    <a:pt x="19114" y="37902"/>
                  </a:cubicBezTo>
                  <a:lnTo>
                    <a:pt x="19614" y="36901"/>
                  </a:lnTo>
                  <a:lnTo>
                    <a:pt x="20048" y="36901"/>
                  </a:lnTo>
                  <a:lnTo>
                    <a:pt x="20615" y="37869"/>
                  </a:lnTo>
                  <a:cubicBezTo>
                    <a:pt x="20628" y="37908"/>
                    <a:pt x="20651" y="37922"/>
                    <a:pt x="20677" y="37922"/>
                  </a:cubicBezTo>
                  <a:cubicBezTo>
                    <a:pt x="20716" y="37922"/>
                    <a:pt x="20761" y="37889"/>
                    <a:pt x="20782" y="37869"/>
                  </a:cubicBezTo>
                  <a:lnTo>
                    <a:pt x="21215" y="36835"/>
                  </a:lnTo>
                  <a:cubicBezTo>
                    <a:pt x="21315" y="36835"/>
                    <a:pt x="21482" y="36801"/>
                    <a:pt x="21616" y="36801"/>
                  </a:cubicBezTo>
                  <a:lnTo>
                    <a:pt x="22283" y="37702"/>
                  </a:lnTo>
                  <a:cubicBezTo>
                    <a:pt x="22296" y="37716"/>
                    <a:pt x="22322" y="37724"/>
                    <a:pt x="22349" y="37724"/>
                  </a:cubicBezTo>
                  <a:cubicBezTo>
                    <a:pt x="22387" y="37724"/>
                    <a:pt x="22430" y="37708"/>
                    <a:pt x="22449" y="37669"/>
                  </a:cubicBezTo>
                  <a:lnTo>
                    <a:pt x="22750" y="36568"/>
                  </a:lnTo>
                  <a:cubicBezTo>
                    <a:pt x="22883" y="36535"/>
                    <a:pt x="23050" y="36501"/>
                    <a:pt x="23150" y="36501"/>
                  </a:cubicBezTo>
                  <a:lnTo>
                    <a:pt x="23917" y="37368"/>
                  </a:lnTo>
                  <a:cubicBezTo>
                    <a:pt x="23931" y="37382"/>
                    <a:pt x="23956" y="37390"/>
                    <a:pt x="23983" y="37390"/>
                  </a:cubicBezTo>
                  <a:cubicBezTo>
                    <a:pt x="24022" y="37390"/>
                    <a:pt x="24064" y="37374"/>
                    <a:pt x="24084" y="37335"/>
                  </a:cubicBezTo>
                  <a:lnTo>
                    <a:pt x="24284" y="36201"/>
                  </a:lnTo>
                  <a:cubicBezTo>
                    <a:pt x="24418" y="36168"/>
                    <a:pt x="24551" y="36134"/>
                    <a:pt x="24718" y="36068"/>
                  </a:cubicBezTo>
                  <a:lnTo>
                    <a:pt x="25485" y="36868"/>
                  </a:lnTo>
                  <a:cubicBezTo>
                    <a:pt x="25504" y="36878"/>
                    <a:pt x="25524" y="36882"/>
                    <a:pt x="25543" y="36882"/>
                  </a:cubicBezTo>
                  <a:cubicBezTo>
                    <a:pt x="25588" y="36882"/>
                    <a:pt x="25628" y="36858"/>
                    <a:pt x="25652" y="36835"/>
                  </a:cubicBezTo>
                  <a:lnTo>
                    <a:pt x="25785" y="35701"/>
                  </a:lnTo>
                  <a:cubicBezTo>
                    <a:pt x="25919" y="35667"/>
                    <a:pt x="26052" y="35567"/>
                    <a:pt x="26152" y="35534"/>
                  </a:cubicBezTo>
                  <a:lnTo>
                    <a:pt x="27053" y="36234"/>
                  </a:lnTo>
                  <a:cubicBezTo>
                    <a:pt x="27063" y="36254"/>
                    <a:pt x="27075" y="36262"/>
                    <a:pt x="27088" y="36262"/>
                  </a:cubicBezTo>
                  <a:cubicBezTo>
                    <a:pt x="27119" y="36262"/>
                    <a:pt x="27153" y="36215"/>
                    <a:pt x="27153" y="36168"/>
                  </a:cubicBezTo>
                  <a:lnTo>
                    <a:pt x="27153" y="35033"/>
                  </a:lnTo>
                  <a:cubicBezTo>
                    <a:pt x="27286" y="34967"/>
                    <a:pt x="27420" y="34900"/>
                    <a:pt x="27553" y="34833"/>
                  </a:cubicBezTo>
                  <a:lnTo>
                    <a:pt x="28454" y="35467"/>
                  </a:lnTo>
                  <a:cubicBezTo>
                    <a:pt x="28462" y="35475"/>
                    <a:pt x="28475" y="35480"/>
                    <a:pt x="28489" y="35480"/>
                  </a:cubicBezTo>
                  <a:cubicBezTo>
                    <a:pt x="28531" y="35480"/>
                    <a:pt x="28587" y="35442"/>
                    <a:pt x="28587" y="35367"/>
                  </a:cubicBezTo>
                  <a:lnTo>
                    <a:pt x="28487" y="34233"/>
                  </a:lnTo>
                  <a:cubicBezTo>
                    <a:pt x="28621" y="34166"/>
                    <a:pt x="28754" y="34066"/>
                    <a:pt x="28887" y="34033"/>
                  </a:cubicBezTo>
                  <a:lnTo>
                    <a:pt x="29888" y="34566"/>
                  </a:lnTo>
                  <a:cubicBezTo>
                    <a:pt x="29908" y="34586"/>
                    <a:pt x="29924" y="34594"/>
                    <a:pt x="29938" y="34594"/>
                  </a:cubicBezTo>
                  <a:cubicBezTo>
                    <a:pt x="29971" y="34594"/>
                    <a:pt x="29988" y="34547"/>
                    <a:pt x="29988" y="34500"/>
                  </a:cubicBezTo>
                  <a:lnTo>
                    <a:pt x="29821" y="33366"/>
                  </a:lnTo>
                  <a:cubicBezTo>
                    <a:pt x="29955" y="33299"/>
                    <a:pt x="30055" y="33199"/>
                    <a:pt x="30155" y="33132"/>
                  </a:cubicBezTo>
                  <a:lnTo>
                    <a:pt x="31222" y="33566"/>
                  </a:lnTo>
                  <a:cubicBezTo>
                    <a:pt x="31238" y="33582"/>
                    <a:pt x="31253" y="33588"/>
                    <a:pt x="31265" y="33588"/>
                  </a:cubicBezTo>
                  <a:cubicBezTo>
                    <a:pt x="31303" y="33588"/>
                    <a:pt x="31322" y="33524"/>
                    <a:pt x="31322" y="33499"/>
                  </a:cubicBezTo>
                  <a:lnTo>
                    <a:pt x="31056" y="32398"/>
                  </a:lnTo>
                  <a:cubicBezTo>
                    <a:pt x="31156" y="32332"/>
                    <a:pt x="31256" y="32198"/>
                    <a:pt x="31322" y="32131"/>
                  </a:cubicBezTo>
                  <a:lnTo>
                    <a:pt x="32423" y="32498"/>
                  </a:lnTo>
                  <a:cubicBezTo>
                    <a:pt x="32435" y="32504"/>
                    <a:pt x="32447" y="32507"/>
                    <a:pt x="32458" y="32507"/>
                  </a:cubicBezTo>
                  <a:cubicBezTo>
                    <a:pt x="32511" y="32507"/>
                    <a:pt x="32557" y="32447"/>
                    <a:pt x="32557" y="32365"/>
                  </a:cubicBezTo>
                  <a:lnTo>
                    <a:pt x="32156" y="31297"/>
                  </a:lnTo>
                  <a:lnTo>
                    <a:pt x="32457" y="30997"/>
                  </a:lnTo>
                  <a:lnTo>
                    <a:pt x="33557" y="31297"/>
                  </a:lnTo>
                  <a:cubicBezTo>
                    <a:pt x="33624" y="31297"/>
                    <a:pt x="33657" y="31231"/>
                    <a:pt x="33624" y="31164"/>
                  </a:cubicBezTo>
                  <a:lnTo>
                    <a:pt x="33157" y="30130"/>
                  </a:lnTo>
                  <a:cubicBezTo>
                    <a:pt x="33257" y="29997"/>
                    <a:pt x="33324" y="29896"/>
                    <a:pt x="33424" y="29796"/>
                  </a:cubicBezTo>
                  <a:lnTo>
                    <a:pt x="34558" y="29963"/>
                  </a:lnTo>
                  <a:cubicBezTo>
                    <a:pt x="34625" y="29963"/>
                    <a:pt x="34658" y="29863"/>
                    <a:pt x="34625" y="29830"/>
                  </a:cubicBezTo>
                  <a:lnTo>
                    <a:pt x="34091" y="28829"/>
                  </a:lnTo>
                  <a:cubicBezTo>
                    <a:pt x="34158" y="28696"/>
                    <a:pt x="34258" y="28562"/>
                    <a:pt x="34291" y="28462"/>
                  </a:cubicBezTo>
                  <a:lnTo>
                    <a:pt x="35425" y="28529"/>
                  </a:lnTo>
                  <a:cubicBezTo>
                    <a:pt x="35492" y="28529"/>
                    <a:pt x="35559" y="28462"/>
                    <a:pt x="35492" y="28395"/>
                  </a:cubicBezTo>
                  <a:lnTo>
                    <a:pt x="34892" y="27495"/>
                  </a:lnTo>
                  <a:cubicBezTo>
                    <a:pt x="34958" y="27361"/>
                    <a:pt x="34992" y="27228"/>
                    <a:pt x="35092" y="27128"/>
                  </a:cubicBezTo>
                  <a:lnTo>
                    <a:pt x="36226" y="27128"/>
                  </a:lnTo>
                  <a:cubicBezTo>
                    <a:pt x="36293" y="27128"/>
                    <a:pt x="36326" y="27028"/>
                    <a:pt x="36293" y="26994"/>
                  </a:cubicBezTo>
                  <a:lnTo>
                    <a:pt x="35592" y="26127"/>
                  </a:lnTo>
                  <a:cubicBezTo>
                    <a:pt x="35626" y="25994"/>
                    <a:pt x="35726" y="25860"/>
                    <a:pt x="35759" y="25727"/>
                  </a:cubicBezTo>
                  <a:lnTo>
                    <a:pt x="36893" y="25627"/>
                  </a:lnTo>
                  <a:cubicBezTo>
                    <a:pt x="36960" y="25627"/>
                    <a:pt x="36993" y="25527"/>
                    <a:pt x="36926" y="25460"/>
                  </a:cubicBezTo>
                  <a:lnTo>
                    <a:pt x="36126" y="24659"/>
                  </a:lnTo>
                  <a:cubicBezTo>
                    <a:pt x="36159" y="24526"/>
                    <a:pt x="36226" y="24393"/>
                    <a:pt x="36259" y="24226"/>
                  </a:cubicBezTo>
                  <a:lnTo>
                    <a:pt x="37393" y="24026"/>
                  </a:lnTo>
                  <a:cubicBezTo>
                    <a:pt x="37460" y="24026"/>
                    <a:pt x="37460" y="23959"/>
                    <a:pt x="37427" y="23859"/>
                  </a:cubicBezTo>
                  <a:lnTo>
                    <a:pt x="36560" y="23125"/>
                  </a:lnTo>
                  <a:cubicBezTo>
                    <a:pt x="36593" y="22992"/>
                    <a:pt x="36626" y="22825"/>
                    <a:pt x="36626" y="22691"/>
                  </a:cubicBezTo>
                  <a:lnTo>
                    <a:pt x="37727" y="22391"/>
                  </a:lnTo>
                  <a:cubicBezTo>
                    <a:pt x="37794" y="22391"/>
                    <a:pt x="37794" y="22291"/>
                    <a:pt x="37760" y="22224"/>
                  </a:cubicBezTo>
                  <a:lnTo>
                    <a:pt x="36826" y="21557"/>
                  </a:lnTo>
                  <a:cubicBezTo>
                    <a:pt x="36826" y="21457"/>
                    <a:pt x="36893" y="21290"/>
                    <a:pt x="36893" y="21157"/>
                  </a:cubicBezTo>
                  <a:lnTo>
                    <a:pt x="37927" y="20723"/>
                  </a:lnTo>
                  <a:cubicBezTo>
                    <a:pt x="37994" y="20690"/>
                    <a:pt x="37994" y="20623"/>
                    <a:pt x="37927" y="20556"/>
                  </a:cubicBezTo>
                  <a:lnTo>
                    <a:pt x="36960" y="19989"/>
                  </a:lnTo>
                  <a:lnTo>
                    <a:pt x="36960" y="19556"/>
                  </a:lnTo>
                  <a:lnTo>
                    <a:pt x="37961" y="19055"/>
                  </a:lnTo>
                  <a:cubicBezTo>
                    <a:pt x="38061" y="19022"/>
                    <a:pt x="38061" y="18955"/>
                    <a:pt x="37961" y="18889"/>
                  </a:cubicBezTo>
                  <a:lnTo>
                    <a:pt x="36960" y="18422"/>
                  </a:lnTo>
                  <a:lnTo>
                    <a:pt x="36960" y="17988"/>
                  </a:lnTo>
                  <a:lnTo>
                    <a:pt x="37927" y="17421"/>
                  </a:lnTo>
                  <a:cubicBezTo>
                    <a:pt x="37994" y="17354"/>
                    <a:pt x="37961" y="17287"/>
                    <a:pt x="37927" y="17254"/>
                  </a:cubicBezTo>
                  <a:lnTo>
                    <a:pt x="36893" y="16820"/>
                  </a:lnTo>
                  <a:cubicBezTo>
                    <a:pt x="36893" y="16687"/>
                    <a:pt x="36826" y="16520"/>
                    <a:pt x="36826" y="16420"/>
                  </a:cubicBezTo>
                  <a:lnTo>
                    <a:pt x="37760" y="15753"/>
                  </a:lnTo>
                  <a:cubicBezTo>
                    <a:pt x="37794" y="15686"/>
                    <a:pt x="37794" y="15620"/>
                    <a:pt x="37727" y="15586"/>
                  </a:cubicBezTo>
                  <a:lnTo>
                    <a:pt x="36626" y="15286"/>
                  </a:lnTo>
                  <a:cubicBezTo>
                    <a:pt x="36593" y="15153"/>
                    <a:pt x="36560" y="14986"/>
                    <a:pt x="36560" y="14852"/>
                  </a:cubicBezTo>
                  <a:lnTo>
                    <a:pt x="37427" y="14119"/>
                  </a:lnTo>
                  <a:cubicBezTo>
                    <a:pt x="37460" y="14085"/>
                    <a:pt x="37460" y="13985"/>
                    <a:pt x="37393" y="13952"/>
                  </a:cubicBezTo>
                  <a:lnTo>
                    <a:pt x="36259" y="13752"/>
                  </a:lnTo>
                  <a:cubicBezTo>
                    <a:pt x="36226" y="13618"/>
                    <a:pt x="36159" y="13485"/>
                    <a:pt x="36126" y="13318"/>
                  </a:cubicBezTo>
                  <a:lnTo>
                    <a:pt x="36926" y="12517"/>
                  </a:lnTo>
                  <a:cubicBezTo>
                    <a:pt x="36960" y="12484"/>
                    <a:pt x="36926" y="12417"/>
                    <a:pt x="36893" y="12351"/>
                  </a:cubicBezTo>
                  <a:lnTo>
                    <a:pt x="35759" y="12251"/>
                  </a:lnTo>
                  <a:cubicBezTo>
                    <a:pt x="35726" y="12117"/>
                    <a:pt x="35626" y="11984"/>
                    <a:pt x="35592" y="11850"/>
                  </a:cubicBezTo>
                  <a:lnTo>
                    <a:pt x="36293" y="10983"/>
                  </a:lnTo>
                  <a:cubicBezTo>
                    <a:pt x="36326" y="10950"/>
                    <a:pt x="36293" y="10850"/>
                    <a:pt x="36226" y="10850"/>
                  </a:cubicBezTo>
                  <a:lnTo>
                    <a:pt x="35092" y="10850"/>
                  </a:lnTo>
                  <a:cubicBezTo>
                    <a:pt x="34992" y="10749"/>
                    <a:pt x="34958" y="10616"/>
                    <a:pt x="34892" y="10483"/>
                  </a:cubicBezTo>
                  <a:lnTo>
                    <a:pt x="35492" y="9582"/>
                  </a:lnTo>
                  <a:cubicBezTo>
                    <a:pt x="35559" y="9515"/>
                    <a:pt x="35492" y="9449"/>
                    <a:pt x="35425" y="9449"/>
                  </a:cubicBezTo>
                  <a:lnTo>
                    <a:pt x="34291" y="9515"/>
                  </a:lnTo>
                  <a:cubicBezTo>
                    <a:pt x="34225" y="9415"/>
                    <a:pt x="34124" y="9282"/>
                    <a:pt x="34091" y="9148"/>
                  </a:cubicBezTo>
                  <a:lnTo>
                    <a:pt x="34625" y="8148"/>
                  </a:lnTo>
                  <a:cubicBezTo>
                    <a:pt x="34658" y="8081"/>
                    <a:pt x="34625" y="8014"/>
                    <a:pt x="34558" y="8014"/>
                  </a:cubicBezTo>
                  <a:lnTo>
                    <a:pt x="33424" y="8181"/>
                  </a:lnTo>
                  <a:cubicBezTo>
                    <a:pt x="33324" y="8081"/>
                    <a:pt x="33257" y="7981"/>
                    <a:pt x="33157" y="7847"/>
                  </a:cubicBezTo>
                  <a:lnTo>
                    <a:pt x="33624" y="6813"/>
                  </a:lnTo>
                  <a:cubicBezTo>
                    <a:pt x="33657" y="6747"/>
                    <a:pt x="33591" y="6680"/>
                    <a:pt x="33557" y="6680"/>
                  </a:cubicBezTo>
                  <a:lnTo>
                    <a:pt x="32457" y="6980"/>
                  </a:lnTo>
                  <a:cubicBezTo>
                    <a:pt x="32390" y="6847"/>
                    <a:pt x="32256" y="6780"/>
                    <a:pt x="32156" y="6680"/>
                  </a:cubicBezTo>
                  <a:lnTo>
                    <a:pt x="32557" y="5612"/>
                  </a:lnTo>
                  <a:cubicBezTo>
                    <a:pt x="32590" y="5512"/>
                    <a:pt x="32490" y="5479"/>
                    <a:pt x="32423" y="5479"/>
                  </a:cubicBezTo>
                  <a:lnTo>
                    <a:pt x="31322" y="5846"/>
                  </a:lnTo>
                  <a:lnTo>
                    <a:pt x="31056" y="5579"/>
                  </a:lnTo>
                  <a:lnTo>
                    <a:pt x="31322" y="4478"/>
                  </a:lnTo>
                  <a:cubicBezTo>
                    <a:pt x="31322" y="4431"/>
                    <a:pt x="31306" y="4384"/>
                    <a:pt x="31272" y="4384"/>
                  </a:cubicBezTo>
                  <a:cubicBezTo>
                    <a:pt x="31259" y="4384"/>
                    <a:pt x="31242" y="4392"/>
                    <a:pt x="31222" y="4412"/>
                  </a:cubicBezTo>
                  <a:lnTo>
                    <a:pt x="30155" y="4845"/>
                  </a:lnTo>
                  <a:cubicBezTo>
                    <a:pt x="30055" y="4778"/>
                    <a:pt x="29955" y="4678"/>
                    <a:pt x="29821" y="4612"/>
                  </a:cubicBezTo>
                  <a:lnTo>
                    <a:pt x="29988" y="3478"/>
                  </a:lnTo>
                  <a:cubicBezTo>
                    <a:pt x="29988" y="3430"/>
                    <a:pt x="29955" y="3383"/>
                    <a:pt x="29923" y="3383"/>
                  </a:cubicBezTo>
                  <a:cubicBezTo>
                    <a:pt x="29910" y="3383"/>
                    <a:pt x="29898" y="3391"/>
                    <a:pt x="29888" y="3411"/>
                  </a:cubicBezTo>
                  <a:lnTo>
                    <a:pt x="28887" y="3945"/>
                  </a:lnTo>
                  <a:cubicBezTo>
                    <a:pt x="28754" y="3844"/>
                    <a:pt x="28621" y="3778"/>
                    <a:pt x="28487" y="3744"/>
                  </a:cubicBezTo>
                  <a:lnTo>
                    <a:pt x="28587" y="2610"/>
                  </a:lnTo>
                  <a:cubicBezTo>
                    <a:pt x="28587" y="2535"/>
                    <a:pt x="28531" y="2498"/>
                    <a:pt x="28489" y="2498"/>
                  </a:cubicBezTo>
                  <a:cubicBezTo>
                    <a:pt x="28475" y="2498"/>
                    <a:pt x="28462" y="2502"/>
                    <a:pt x="28454" y="2510"/>
                  </a:cubicBezTo>
                  <a:lnTo>
                    <a:pt x="27553" y="3144"/>
                  </a:lnTo>
                  <a:cubicBezTo>
                    <a:pt x="27420" y="3077"/>
                    <a:pt x="27286" y="3011"/>
                    <a:pt x="27153" y="2944"/>
                  </a:cubicBezTo>
                  <a:lnTo>
                    <a:pt x="27153" y="1810"/>
                  </a:lnTo>
                  <a:cubicBezTo>
                    <a:pt x="27153" y="1763"/>
                    <a:pt x="27119" y="1715"/>
                    <a:pt x="27088" y="1715"/>
                  </a:cubicBezTo>
                  <a:cubicBezTo>
                    <a:pt x="27075" y="1715"/>
                    <a:pt x="27063" y="1723"/>
                    <a:pt x="27053" y="1743"/>
                  </a:cubicBezTo>
                  <a:lnTo>
                    <a:pt x="26152" y="2443"/>
                  </a:lnTo>
                  <a:cubicBezTo>
                    <a:pt x="26052" y="2410"/>
                    <a:pt x="25919" y="2310"/>
                    <a:pt x="25785" y="2277"/>
                  </a:cubicBezTo>
                  <a:lnTo>
                    <a:pt x="25652" y="1143"/>
                  </a:lnTo>
                  <a:cubicBezTo>
                    <a:pt x="25652" y="1100"/>
                    <a:pt x="25625" y="1058"/>
                    <a:pt x="25580" y="1058"/>
                  </a:cubicBezTo>
                  <a:cubicBezTo>
                    <a:pt x="25554" y="1058"/>
                    <a:pt x="25522" y="1072"/>
                    <a:pt x="25485" y="1109"/>
                  </a:cubicBezTo>
                  <a:lnTo>
                    <a:pt x="24718" y="1910"/>
                  </a:lnTo>
                  <a:cubicBezTo>
                    <a:pt x="24584" y="1843"/>
                    <a:pt x="24451" y="1810"/>
                    <a:pt x="24284" y="1776"/>
                  </a:cubicBezTo>
                  <a:lnTo>
                    <a:pt x="24084" y="642"/>
                  </a:lnTo>
                  <a:cubicBezTo>
                    <a:pt x="24084" y="603"/>
                    <a:pt x="24050" y="587"/>
                    <a:pt x="24008" y="587"/>
                  </a:cubicBezTo>
                  <a:cubicBezTo>
                    <a:pt x="23978" y="587"/>
                    <a:pt x="23945" y="595"/>
                    <a:pt x="23917" y="609"/>
                  </a:cubicBezTo>
                  <a:lnTo>
                    <a:pt x="23150" y="1476"/>
                  </a:lnTo>
                  <a:cubicBezTo>
                    <a:pt x="23050" y="1443"/>
                    <a:pt x="22883" y="1409"/>
                    <a:pt x="22750" y="1409"/>
                  </a:cubicBezTo>
                  <a:lnTo>
                    <a:pt x="22449" y="309"/>
                  </a:lnTo>
                  <a:cubicBezTo>
                    <a:pt x="22449" y="270"/>
                    <a:pt x="22404" y="253"/>
                    <a:pt x="22359" y="253"/>
                  </a:cubicBezTo>
                  <a:cubicBezTo>
                    <a:pt x="22327" y="253"/>
                    <a:pt x="22296" y="261"/>
                    <a:pt x="22283" y="275"/>
                  </a:cubicBezTo>
                  <a:lnTo>
                    <a:pt x="21616" y="1176"/>
                  </a:lnTo>
                  <a:cubicBezTo>
                    <a:pt x="21482" y="1176"/>
                    <a:pt x="21315" y="1143"/>
                    <a:pt x="21215" y="1143"/>
                  </a:cubicBezTo>
                  <a:lnTo>
                    <a:pt x="20782" y="108"/>
                  </a:lnTo>
                  <a:cubicBezTo>
                    <a:pt x="20765" y="58"/>
                    <a:pt x="20732" y="33"/>
                    <a:pt x="20698" y="33"/>
                  </a:cubicBezTo>
                  <a:cubicBezTo>
                    <a:pt x="20665" y="33"/>
                    <a:pt x="20631" y="58"/>
                    <a:pt x="20615" y="108"/>
                  </a:cubicBezTo>
                  <a:lnTo>
                    <a:pt x="20048" y="1076"/>
                  </a:lnTo>
                  <a:lnTo>
                    <a:pt x="19614" y="1076"/>
                  </a:lnTo>
                  <a:lnTo>
                    <a:pt x="19114" y="75"/>
                  </a:lnTo>
                  <a:cubicBezTo>
                    <a:pt x="19097" y="25"/>
                    <a:pt x="19064" y="0"/>
                    <a:pt x="190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1488675" y="2828300"/>
              <a:ext cx="523725" cy="523725"/>
            </a:xfrm>
            <a:custGeom>
              <a:rect b="b" l="l" r="r" t="t"/>
              <a:pathLst>
                <a:path extrusionOk="0" h="20949" w="20949">
                  <a:moveTo>
                    <a:pt x="10475" y="1"/>
                  </a:moveTo>
                  <a:cubicBezTo>
                    <a:pt x="4737" y="1"/>
                    <a:pt x="1" y="4671"/>
                    <a:pt x="1" y="10475"/>
                  </a:cubicBezTo>
                  <a:cubicBezTo>
                    <a:pt x="1" y="16245"/>
                    <a:pt x="4671" y="20949"/>
                    <a:pt x="10475" y="20949"/>
                  </a:cubicBezTo>
                  <a:cubicBezTo>
                    <a:pt x="16212" y="20949"/>
                    <a:pt x="20949" y="16279"/>
                    <a:pt x="20949" y="10475"/>
                  </a:cubicBezTo>
                  <a:cubicBezTo>
                    <a:pt x="20949" y="4671"/>
                    <a:pt x="16246" y="1"/>
                    <a:pt x="10475"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1521200" y="2860825"/>
              <a:ext cx="458675" cy="458675"/>
            </a:xfrm>
            <a:custGeom>
              <a:rect b="b" l="l" r="r" t="t"/>
              <a:pathLst>
                <a:path extrusionOk="0" h="18347" w="18347">
                  <a:moveTo>
                    <a:pt x="9174" y="0"/>
                  </a:moveTo>
                  <a:cubicBezTo>
                    <a:pt x="4137" y="0"/>
                    <a:pt x="1" y="4103"/>
                    <a:pt x="1" y="9174"/>
                  </a:cubicBezTo>
                  <a:cubicBezTo>
                    <a:pt x="1" y="14211"/>
                    <a:pt x="4103" y="18347"/>
                    <a:pt x="9174" y="18347"/>
                  </a:cubicBezTo>
                  <a:cubicBezTo>
                    <a:pt x="14211" y="18347"/>
                    <a:pt x="18347" y="14277"/>
                    <a:pt x="18347" y="9174"/>
                  </a:cubicBezTo>
                  <a:cubicBezTo>
                    <a:pt x="18347" y="4137"/>
                    <a:pt x="14211" y="0"/>
                    <a:pt x="9174"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1632950" y="2973400"/>
              <a:ext cx="233525" cy="233525"/>
            </a:xfrm>
            <a:custGeom>
              <a:rect b="b" l="l" r="r" t="t"/>
              <a:pathLst>
                <a:path extrusionOk="0" h="9341" w="9341">
                  <a:moveTo>
                    <a:pt x="4670" y="1"/>
                  </a:moveTo>
                  <a:cubicBezTo>
                    <a:pt x="2069" y="1"/>
                    <a:pt x="0" y="2102"/>
                    <a:pt x="0" y="4671"/>
                  </a:cubicBezTo>
                  <a:cubicBezTo>
                    <a:pt x="0" y="7273"/>
                    <a:pt x="2069" y="9341"/>
                    <a:pt x="4670" y="9341"/>
                  </a:cubicBezTo>
                  <a:cubicBezTo>
                    <a:pt x="7239" y="9341"/>
                    <a:pt x="9340" y="7273"/>
                    <a:pt x="9340" y="4671"/>
                  </a:cubicBezTo>
                  <a:cubicBezTo>
                    <a:pt x="9340" y="2069"/>
                    <a:pt x="7239" y="1"/>
                    <a:pt x="4670"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1703000" y="3043450"/>
              <a:ext cx="93425" cy="93425"/>
            </a:xfrm>
            <a:custGeom>
              <a:rect b="b" l="l" r="r" t="t"/>
              <a:pathLst>
                <a:path extrusionOk="0" h="3737" w="3737">
                  <a:moveTo>
                    <a:pt x="1868" y="1"/>
                  </a:moveTo>
                  <a:cubicBezTo>
                    <a:pt x="834" y="1"/>
                    <a:pt x="0" y="835"/>
                    <a:pt x="0" y="1869"/>
                  </a:cubicBezTo>
                  <a:cubicBezTo>
                    <a:pt x="0" y="2903"/>
                    <a:pt x="834" y="3737"/>
                    <a:pt x="1868" y="3737"/>
                  </a:cubicBezTo>
                  <a:cubicBezTo>
                    <a:pt x="2902" y="3737"/>
                    <a:pt x="3736" y="2903"/>
                    <a:pt x="3736" y="1869"/>
                  </a:cubicBezTo>
                  <a:cubicBezTo>
                    <a:pt x="3736" y="868"/>
                    <a:pt x="2902" y="1"/>
                    <a:pt x="1868"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1363600" y="2704875"/>
              <a:ext cx="771400" cy="771425"/>
            </a:xfrm>
            <a:custGeom>
              <a:rect b="b" l="l" r="r" t="t"/>
              <a:pathLst>
                <a:path extrusionOk="0" h="30857" w="30856">
                  <a:moveTo>
                    <a:pt x="15444" y="267"/>
                  </a:moveTo>
                  <a:cubicBezTo>
                    <a:pt x="23784" y="267"/>
                    <a:pt x="30555" y="7072"/>
                    <a:pt x="30555" y="15412"/>
                  </a:cubicBezTo>
                  <a:cubicBezTo>
                    <a:pt x="30555" y="23751"/>
                    <a:pt x="23784" y="30556"/>
                    <a:pt x="15444" y="30556"/>
                  </a:cubicBezTo>
                  <a:cubicBezTo>
                    <a:pt x="7105" y="30556"/>
                    <a:pt x="300" y="23751"/>
                    <a:pt x="300" y="15412"/>
                  </a:cubicBezTo>
                  <a:cubicBezTo>
                    <a:pt x="300" y="7072"/>
                    <a:pt x="7105" y="267"/>
                    <a:pt x="15444" y="267"/>
                  </a:cubicBezTo>
                  <a:close/>
                  <a:moveTo>
                    <a:pt x="15444" y="1"/>
                  </a:moveTo>
                  <a:cubicBezTo>
                    <a:pt x="6938" y="1"/>
                    <a:pt x="0" y="6906"/>
                    <a:pt x="0" y="15412"/>
                  </a:cubicBezTo>
                  <a:cubicBezTo>
                    <a:pt x="0" y="23918"/>
                    <a:pt x="6938" y="30856"/>
                    <a:pt x="15444" y="30856"/>
                  </a:cubicBezTo>
                  <a:cubicBezTo>
                    <a:pt x="23950" y="30856"/>
                    <a:pt x="30855" y="23918"/>
                    <a:pt x="30855" y="15412"/>
                  </a:cubicBezTo>
                  <a:cubicBezTo>
                    <a:pt x="30855" y="6906"/>
                    <a:pt x="23950" y="1"/>
                    <a:pt x="15444"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1595425" y="2659000"/>
              <a:ext cx="305250" cy="301925"/>
            </a:xfrm>
            <a:custGeom>
              <a:rect b="b" l="l" r="r" t="t"/>
              <a:pathLst>
                <a:path extrusionOk="0" h="12077" w="12210">
                  <a:moveTo>
                    <a:pt x="6138" y="1"/>
                  </a:moveTo>
                  <a:cubicBezTo>
                    <a:pt x="3970" y="1"/>
                    <a:pt x="1902" y="401"/>
                    <a:pt x="0" y="1102"/>
                  </a:cubicBezTo>
                  <a:lnTo>
                    <a:pt x="4137" y="12076"/>
                  </a:lnTo>
                  <a:cubicBezTo>
                    <a:pt x="4737" y="11809"/>
                    <a:pt x="5371" y="11709"/>
                    <a:pt x="6071" y="11709"/>
                  </a:cubicBezTo>
                  <a:lnTo>
                    <a:pt x="6138" y="11709"/>
                  </a:lnTo>
                  <a:cubicBezTo>
                    <a:pt x="6839" y="11709"/>
                    <a:pt x="7472" y="11843"/>
                    <a:pt x="8073" y="12076"/>
                  </a:cubicBezTo>
                  <a:lnTo>
                    <a:pt x="12209" y="1102"/>
                  </a:lnTo>
                  <a:cubicBezTo>
                    <a:pt x="10374" y="368"/>
                    <a:pt x="8340" y="1"/>
                    <a:pt x="6171" y="1"/>
                  </a:cubicBezTo>
                  <a:close/>
                </a:path>
              </a:pathLst>
            </a:custGeom>
            <a:solidFill>
              <a:srgbClr val="FFFFFF">
                <a:alpha val="44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1317725" y="2938375"/>
              <a:ext cx="302750" cy="306075"/>
            </a:xfrm>
            <a:custGeom>
              <a:rect b="b" l="l" r="r" t="t"/>
              <a:pathLst>
                <a:path extrusionOk="0" h="12243" w="12110">
                  <a:moveTo>
                    <a:pt x="1101" y="1"/>
                  </a:moveTo>
                  <a:cubicBezTo>
                    <a:pt x="401" y="1869"/>
                    <a:pt x="0" y="3937"/>
                    <a:pt x="0" y="6072"/>
                  </a:cubicBezTo>
                  <a:lnTo>
                    <a:pt x="0" y="6105"/>
                  </a:lnTo>
                  <a:cubicBezTo>
                    <a:pt x="0" y="8273"/>
                    <a:pt x="434" y="10341"/>
                    <a:pt x="1135" y="12243"/>
                  </a:cubicBezTo>
                  <a:lnTo>
                    <a:pt x="12109" y="8106"/>
                  </a:lnTo>
                  <a:cubicBezTo>
                    <a:pt x="11842" y="7506"/>
                    <a:pt x="11742" y="6872"/>
                    <a:pt x="11742" y="6172"/>
                  </a:cubicBezTo>
                  <a:lnTo>
                    <a:pt x="11742" y="6105"/>
                  </a:lnTo>
                  <a:cubicBezTo>
                    <a:pt x="11742" y="5405"/>
                    <a:pt x="11842" y="4771"/>
                    <a:pt x="12109" y="4170"/>
                  </a:cubicBezTo>
                  <a:lnTo>
                    <a:pt x="1101" y="1"/>
                  </a:lnTo>
                  <a:close/>
                </a:path>
              </a:pathLst>
            </a:custGeom>
            <a:solidFill>
              <a:srgbClr val="FFFFFF">
                <a:alpha val="44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1597925" y="3220250"/>
              <a:ext cx="306075" cy="302750"/>
            </a:xfrm>
            <a:custGeom>
              <a:rect b="b" l="l" r="r" t="t"/>
              <a:pathLst>
                <a:path extrusionOk="0" h="12110" w="12243">
                  <a:moveTo>
                    <a:pt x="4137" y="0"/>
                  </a:moveTo>
                  <a:lnTo>
                    <a:pt x="0" y="10975"/>
                  </a:lnTo>
                  <a:cubicBezTo>
                    <a:pt x="1868" y="11675"/>
                    <a:pt x="3937" y="12109"/>
                    <a:pt x="6071" y="12109"/>
                  </a:cubicBezTo>
                  <a:lnTo>
                    <a:pt x="6105" y="12109"/>
                  </a:lnTo>
                  <a:cubicBezTo>
                    <a:pt x="8273" y="12109"/>
                    <a:pt x="10308" y="11675"/>
                    <a:pt x="12242" y="10975"/>
                  </a:cubicBezTo>
                  <a:lnTo>
                    <a:pt x="8106" y="0"/>
                  </a:lnTo>
                  <a:cubicBezTo>
                    <a:pt x="7472" y="267"/>
                    <a:pt x="6839" y="401"/>
                    <a:pt x="6138" y="401"/>
                  </a:cubicBezTo>
                  <a:lnTo>
                    <a:pt x="6105" y="401"/>
                  </a:lnTo>
                  <a:cubicBezTo>
                    <a:pt x="5404" y="401"/>
                    <a:pt x="4770" y="267"/>
                    <a:pt x="4137" y="0"/>
                  </a:cubicBezTo>
                  <a:close/>
                </a:path>
              </a:pathLst>
            </a:custGeom>
            <a:solidFill>
              <a:srgbClr val="FFFFFF">
                <a:alpha val="44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1161775" y="3070975"/>
              <a:ext cx="1230900" cy="235200"/>
            </a:xfrm>
            <a:custGeom>
              <a:rect b="b" l="l" r="r" t="t"/>
              <a:pathLst>
                <a:path extrusionOk="0" h="9408" w="49236">
                  <a:moveTo>
                    <a:pt x="46200" y="0"/>
                  </a:moveTo>
                  <a:cubicBezTo>
                    <a:pt x="46000" y="0"/>
                    <a:pt x="45767" y="134"/>
                    <a:pt x="45700" y="334"/>
                  </a:cubicBezTo>
                  <a:lnTo>
                    <a:pt x="43432" y="6972"/>
                  </a:lnTo>
                  <a:lnTo>
                    <a:pt x="3470" y="6972"/>
                  </a:lnTo>
                  <a:cubicBezTo>
                    <a:pt x="3203" y="6305"/>
                    <a:pt x="2536" y="5805"/>
                    <a:pt x="1802" y="5805"/>
                  </a:cubicBezTo>
                  <a:cubicBezTo>
                    <a:pt x="768" y="5805"/>
                    <a:pt x="1" y="6605"/>
                    <a:pt x="1" y="7606"/>
                  </a:cubicBezTo>
                  <a:cubicBezTo>
                    <a:pt x="1" y="8607"/>
                    <a:pt x="801" y="9407"/>
                    <a:pt x="1802" y="9407"/>
                  </a:cubicBezTo>
                  <a:cubicBezTo>
                    <a:pt x="2536" y="9407"/>
                    <a:pt x="3203" y="8940"/>
                    <a:pt x="3470" y="8240"/>
                  </a:cubicBezTo>
                  <a:lnTo>
                    <a:pt x="45733" y="8240"/>
                  </a:lnTo>
                  <a:cubicBezTo>
                    <a:pt x="46000" y="8907"/>
                    <a:pt x="46634" y="9407"/>
                    <a:pt x="47401" y="9407"/>
                  </a:cubicBezTo>
                  <a:cubicBezTo>
                    <a:pt x="48402" y="9407"/>
                    <a:pt x="49202" y="8607"/>
                    <a:pt x="49202" y="7606"/>
                  </a:cubicBezTo>
                  <a:cubicBezTo>
                    <a:pt x="49236" y="6639"/>
                    <a:pt x="48402" y="5805"/>
                    <a:pt x="47434" y="5805"/>
                  </a:cubicBezTo>
                  <a:cubicBezTo>
                    <a:pt x="46701" y="5805"/>
                    <a:pt x="46033" y="6272"/>
                    <a:pt x="45767" y="6972"/>
                  </a:cubicBezTo>
                  <a:lnTo>
                    <a:pt x="44666" y="6972"/>
                  </a:lnTo>
                  <a:lnTo>
                    <a:pt x="46701" y="668"/>
                  </a:lnTo>
                  <a:cubicBezTo>
                    <a:pt x="46834" y="334"/>
                    <a:pt x="46567" y="0"/>
                    <a:pt x="462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1879800" y="2935875"/>
              <a:ext cx="302725" cy="305250"/>
            </a:xfrm>
            <a:custGeom>
              <a:rect b="b" l="l" r="r" t="t"/>
              <a:pathLst>
                <a:path extrusionOk="0" h="12210" w="12109">
                  <a:moveTo>
                    <a:pt x="10975" y="1"/>
                  </a:moveTo>
                  <a:lnTo>
                    <a:pt x="0" y="4137"/>
                  </a:lnTo>
                  <a:cubicBezTo>
                    <a:pt x="267" y="4771"/>
                    <a:pt x="367" y="5371"/>
                    <a:pt x="367" y="6072"/>
                  </a:cubicBezTo>
                  <a:lnTo>
                    <a:pt x="367" y="6138"/>
                  </a:lnTo>
                  <a:cubicBezTo>
                    <a:pt x="367" y="6839"/>
                    <a:pt x="267" y="7473"/>
                    <a:pt x="0" y="8106"/>
                  </a:cubicBezTo>
                  <a:lnTo>
                    <a:pt x="10975" y="12209"/>
                  </a:lnTo>
                  <a:cubicBezTo>
                    <a:pt x="11675" y="10375"/>
                    <a:pt x="12109" y="8340"/>
                    <a:pt x="12109" y="6172"/>
                  </a:cubicBezTo>
                  <a:lnTo>
                    <a:pt x="12109" y="6138"/>
                  </a:lnTo>
                  <a:cubicBezTo>
                    <a:pt x="12109" y="3970"/>
                    <a:pt x="11675" y="1902"/>
                    <a:pt x="10975" y="1"/>
                  </a:cubicBezTo>
                  <a:close/>
                </a:path>
              </a:pathLst>
            </a:custGeom>
            <a:solidFill>
              <a:srgbClr val="FFFFFF">
                <a:alpha val="44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1186800" y="2527250"/>
              <a:ext cx="1168350" cy="562925"/>
            </a:xfrm>
            <a:custGeom>
              <a:rect b="b" l="l" r="r" t="t"/>
              <a:pathLst>
                <a:path extrusionOk="0" h="22517" w="46734">
                  <a:moveTo>
                    <a:pt x="22516" y="1"/>
                  </a:moveTo>
                  <a:cubicBezTo>
                    <a:pt x="10341" y="1"/>
                    <a:pt x="401" y="9674"/>
                    <a:pt x="0" y="21749"/>
                  </a:cubicBezTo>
                  <a:cubicBezTo>
                    <a:pt x="0" y="22016"/>
                    <a:pt x="401" y="22517"/>
                    <a:pt x="834" y="22517"/>
                  </a:cubicBezTo>
                  <a:lnTo>
                    <a:pt x="6738" y="22517"/>
                  </a:lnTo>
                  <a:cubicBezTo>
                    <a:pt x="6738" y="13844"/>
                    <a:pt x="13810" y="6805"/>
                    <a:pt x="22483" y="6805"/>
                  </a:cubicBezTo>
                  <a:cubicBezTo>
                    <a:pt x="30589" y="6805"/>
                    <a:pt x="37260" y="12977"/>
                    <a:pt x="38094" y="20849"/>
                  </a:cubicBezTo>
                  <a:lnTo>
                    <a:pt x="38094" y="21850"/>
                  </a:lnTo>
                  <a:lnTo>
                    <a:pt x="39228" y="21850"/>
                  </a:lnTo>
                  <a:lnTo>
                    <a:pt x="46734" y="17546"/>
                  </a:lnTo>
                  <a:lnTo>
                    <a:pt x="46734" y="16479"/>
                  </a:lnTo>
                  <a:lnTo>
                    <a:pt x="43932" y="15545"/>
                  </a:lnTo>
                  <a:cubicBezTo>
                    <a:pt x="41030" y="6505"/>
                    <a:pt x="32524" y="1"/>
                    <a:pt x="22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1951500" y="2355450"/>
              <a:ext cx="170150" cy="100100"/>
            </a:xfrm>
            <a:custGeom>
              <a:rect b="b" l="l" r="r" t="t"/>
              <a:pathLst>
                <a:path extrusionOk="0" h="4004" w="6806">
                  <a:moveTo>
                    <a:pt x="1" y="1"/>
                  </a:moveTo>
                  <a:lnTo>
                    <a:pt x="1" y="868"/>
                  </a:lnTo>
                  <a:cubicBezTo>
                    <a:pt x="1" y="1502"/>
                    <a:pt x="301" y="2069"/>
                    <a:pt x="801" y="2503"/>
                  </a:cubicBezTo>
                  <a:lnTo>
                    <a:pt x="2269" y="3570"/>
                  </a:lnTo>
                  <a:cubicBezTo>
                    <a:pt x="2603" y="3837"/>
                    <a:pt x="3070" y="4004"/>
                    <a:pt x="3470" y="4004"/>
                  </a:cubicBezTo>
                  <a:lnTo>
                    <a:pt x="6806" y="4004"/>
                  </a:lnTo>
                  <a:cubicBezTo>
                    <a:pt x="5338" y="2303"/>
                    <a:pt x="4137" y="1302"/>
                    <a:pt x="4137" y="1302"/>
                  </a:cubicBezTo>
                  <a:cubicBezTo>
                    <a:pt x="2769" y="735"/>
                    <a:pt x="1402" y="335"/>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2101625" y="2715500"/>
              <a:ext cx="58400" cy="60275"/>
            </a:xfrm>
            <a:custGeom>
              <a:rect b="b" l="l" r="r" t="t"/>
              <a:pathLst>
                <a:path extrusionOk="0" h="2411" w="2336">
                  <a:moveTo>
                    <a:pt x="259" y="1"/>
                  </a:moveTo>
                  <a:cubicBezTo>
                    <a:pt x="192" y="1"/>
                    <a:pt x="134" y="26"/>
                    <a:pt x="100" y="76"/>
                  </a:cubicBezTo>
                  <a:cubicBezTo>
                    <a:pt x="0" y="176"/>
                    <a:pt x="0" y="343"/>
                    <a:pt x="100" y="443"/>
                  </a:cubicBezTo>
                  <a:lnTo>
                    <a:pt x="1868" y="2311"/>
                  </a:lnTo>
                  <a:cubicBezTo>
                    <a:pt x="1918" y="2378"/>
                    <a:pt x="1985" y="2411"/>
                    <a:pt x="2056" y="2411"/>
                  </a:cubicBezTo>
                  <a:cubicBezTo>
                    <a:pt x="2127" y="2411"/>
                    <a:pt x="2202" y="2378"/>
                    <a:pt x="2268" y="2311"/>
                  </a:cubicBezTo>
                  <a:cubicBezTo>
                    <a:pt x="2335" y="2177"/>
                    <a:pt x="2335" y="2011"/>
                    <a:pt x="2268" y="1944"/>
                  </a:cubicBezTo>
                  <a:lnTo>
                    <a:pt x="467" y="76"/>
                  </a:lnTo>
                  <a:cubicBezTo>
                    <a:pt x="400" y="26"/>
                    <a:pt x="325" y="1"/>
                    <a:pt x="2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2085775" y="2731150"/>
              <a:ext cx="58400" cy="59225"/>
            </a:xfrm>
            <a:custGeom>
              <a:rect b="b" l="l" r="r" t="t"/>
              <a:pathLst>
                <a:path extrusionOk="0" h="2369" w="2336">
                  <a:moveTo>
                    <a:pt x="259" y="0"/>
                  </a:moveTo>
                  <a:cubicBezTo>
                    <a:pt x="192" y="0"/>
                    <a:pt x="134" y="17"/>
                    <a:pt x="100" y="50"/>
                  </a:cubicBezTo>
                  <a:cubicBezTo>
                    <a:pt x="0" y="184"/>
                    <a:pt x="0" y="351"/>
                    <a:pt x="100" y="451"/>
                  </a:cubicBezTo>
                  <a:lnTo>
                    <a:pt x="1902" y="2319"/>
                  </a:lnTo>
                  <a:cubicBezTo>
                    <a:pt x="1935" y="2352"/>
                    <a:pt x="1993" y="2369"/>
                    <a:pt x="2060" y="2369"/>
                  </a:cubicBezTo>
                  <a:cubicBezTo>
                    <a:pt x="2127" y="2369"/>
                    <a:pt x="2202" y="2352"/>
                    <a:pt x="2269" y="2319"/>
                  </a:cubicBezTo>
                  <a:cubicBezTo>
                    <a:pt x="2335" y="2185"/>
                    <a:pt x="2335" y="2018"/>
                    <a:pt x="2269" y="1952"/>
                  </a:cubicBezTo>
                  <a:lnTo>
                    <a:pt x="467" y="50"/>
                  </a:lnTo>
                  <a:cubicBezTo>
                    <a:pt x="401" y="17"/>
                    <a:pt x="326" y="0"/>
                    <a:pt x="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2070750" y="2745525"/>
              <a:ext cx="58400" cy="60275"/>
            </a:xfrm>
            <a:custGeom>
              <a:rect b="b" l="l" r="r" t="t"/>
              <a:pathLst>
                <a:path extrusionOk="0" h="2411" w="2336">
                  <a:moveTo>
                    <a:pt x="251" y="1"/>
                  </a:moveTo>
                  <a:cubicBezTo>
                    <a:pt x="184" y="1"/>
                    <a:pt x="118" y="26"/>
                    <a:pt x="68" y="76"/>
                  </a:cubicBezTo>
                  <a:cubicBezTo>
                    <a:pt x="1" y="209"/>
                    <a:pt x="1" y="376"/>
                    <a:pt x="68" y="443"/>
                  </a:cubicBezTo>
                  <a:lnTo>
                    <a:pt x="1869" y="2311"/>
                  </a:lnTo>
                  <a:cubicBezTo>
                    <a:pt x="1919" y="2377"/>
                    <a:pt x="1986" y="2411"/>
                    <a:pt x="2052" y="2411"/>
                  </a:cubicBezTo>
                  <a:cubicBezTo>
                    <a:pt x="2119" y="2411"/>
                    <a:pt x="2186" y="2377"/>
                    <a:pt x="2236" y="2311"/>
                  </a:cubicBezTo>
                  <a:cubicBezTo>
                    <a:pt x="2336" y="2211"/>
                    <a:pt x="2336" y="2011"/>
                    <a:pt x="2236" y="1944"/>
                  </a:cubicBezTo>
                  <a:lnTo>
                    <a:pt x="435" y="76"/>
                  </a:lnTo>
                  <a:cubicBezTo>
                    <a:pt x="384" y="26"/>
                    <a:pt x="318" y="1"/>
                    <a:pt x="2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2054925" y="2760325"/>
              <a:ext cx="58400" cy="60500"/>
            </a:xfrm>
            <a:custGeom>
              <a:rect b="b" l="l" r="r" t="t"/>
              <a:pathLst>
                <a:path extrusionOk="0" h="2420" w="2336">
                  <a:moveTo>
                    <a:pt x="254" y="1"/>
                  </a:moveTo>
                  <a:cubicBezTo>
                    <a:pt x="184" y="1"/>
                    <a:pt x="117" y="18"/>
                    <a:pt x="67" y="51"/>
                  </a:cubicBezTo>
                  <a:cubicBezTo>
                    <a:pt x="0" y="184"/>
                    <a:pt x="0" y="351"/>
                    <a:pt x="67" y="451"/>
                  </a:cubicBezTo>
                  <a:lnTo>
                    <a:pt x="1868" y="2319"/>
                  </a:lnTo>
                  <a:cubicBezTo>
                    <a:pt x="1918" y="2386"/>
                    <a:pt x="1985" y="2419"/>
                    <a:pt x="2056" y="2419"/>
                  </a:cubicBezTo>
                  <a:cubicBezTo>
                    <a:pt x="2127" y="2419"/>
                    <a:pt x="2202" y="2386"/>
                    <a:pt x="2268" y="2319"/>
                  </a:cubicBezTo>
                  <a:cubicBezTo>
                    <a:pt x="2335" y="2186"/>
                    <a:pt x="2335" y="2019"/>
                    <a:pt x="2268" y="1952"/>
                  </a:cubicBezTo>
                  <a:lnTo>
                    <a:pt x="467" y="51"/>
                  </a:lnTo>
                  <a:cubicBezTo>
                    <a:pt x="400" y="18"/>
                    <a:pt x="325" y="1"/>
                    <a:pt x="2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1196800" y="2332100"/>
              <a:ext cx="531250" cy="323600"/>
            </a:xfrm>
            <a:custGeom>
              <a:rect b="b" l="l" r="r" t="t"/>
              <a:pathLst>
                <a:path extrusionOk="0" h="12944" w="21250">
                  <a:moveTo>
                    <a:pt x="21249" y="1"/>
                  </a:moveTo>
                  <a:cubicBezTo>
                    <a:pt x="14311" y="168"/>
                    <a:pt x="9407" y="2236"/>
                    <a:pt x="9407" y="2236"/>
                  </a:cubicBezTo>
                  <a:cubicBezTo>
                    <a:pt x="4504" y="5438"/>
                    <a:pt x="1635" y="9374"/>
                    <a:pt x="1" y="12944"/>
                  </a:cubicBezTo>
                  <a:lnTo>
                    <a:pt x="4504" y="12243"/>
                  </a:lnTo>
                  <a:cubicBezTo>
                    <a:pt x="4804" y="12176"/>
                    <a:pt x="5104" y="12010"/>
                    <a:pt x="5304" y="11776"/>
                  </a:cubicBezTo>
                  <a:lnTo>
                    <a:pt x="10074" y="5972"/>
                  </a:lnTo>
                  <a:cubicBezTo>
                    <a:pt x="10108" y="5905"/>
                    <a:pt x="10175" y="5838"/>
                    <a:pt x="10275" y="5772"/>
                  </a:cubicBezTo>
                  <a:lnTo>
                    <a:pt x="13143" y="3537"/>
                  </a:lnTo>
                  <a:cubicBezTo>
                    <a:pt x="13277" y="3470"/>
                    <a:pt x="13410" y="3370"/>
                    <a:pt x="13510" y="3337"/>
                  </a:cubicBezTo>
                  <a:cubicBezTo>
                    <a:pt x="16846" y="2269"/>
                    <a:pt x="19014" y="1869"/>
                    <a:pt x="20182" y="1769"/>
                  </a:cubicBezTo>
                  <a:cubicBezTo>
                    <a:pt x="20749" y="1736"/>
                    <a:pt x="21249" y="1168"/>
                    <a:pt x="21249" y="568"/>
                  </a:cubicBezTo>
                  <a:lnTo>
                    <a:pt x="212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1185950" y="3241100"/>
              <a:ext cx="41725" cy="41725"/>
            </a:xfrm>
            <a:custGeom>
              <a:rect b="b" l="l" r="r" t="t"/>
              <a:pathLst>
                <a:path extrusionOk="0" h="1669" w="1669">
                  <a:moveTo>
                    <a:pt x="835" y="467"/>
                  </a:moveTo>
                  <a:cubicBezTo>
                    <a:pt x="1035" y="467"/>
                    <a:pt x="1202" y="634"/>
                    <a:pt x="1202" y="834"/>
                  </a:cubicBezTo>
                  <a:cubicBezTo>
                    <a:pt x="1202" y="1068"/>
                    <a:pt x="1035" y="1235"/>
                    <a:pt x="835" y="1235"/>
                  </a:cubicBezTo>
                  <a:cubicBezTo>
                    <a:pt x="601" y="1235"/>
                    <a:pt x="435" y="1068"/>
                    <a:pt x="435" y="834"/>
                  </a:cubicBezTo>
                  <a:cubicBezTo>
                    <a:pt x="435" y="634"/>
                    <a:pt x="601" y="467"/>
                    <a:pt x="835" y="467"/>
                  </a:cubicBezTo>
                  <a:close/>
                  <a:moveTo>
                    <a:pt x="835" y="0"/>
                  </a:moveTo>
                  <a:cubicBezTo>
                    <a:pt x="368" y="0"/>
                    <a:pt x="1" y="401"/>
                    <a:pt x="1" y="834"/>
                  </a:cubicBezTo>
                  <a:cubicBezTo>
                    <a:pt x="1" y="1301"/>
                    <a:pt x="368" y="1668"/>
                    <a:pt x="835" y="1668"/>
                  </a:cubicBezTo>
                  <a:cubicBezTo>
                    <a:pt x="1269" y="1668"/>
                    <a:pt x="1669" y="1301"/>
                    <a:pt x="1669" y="834"/>
                  </a:cubicBezTo>
                  <a:cubicBezTo>
                    <a:pt x="1669" y="401"/>
                    <a:pt x="1269" y="0"/>
                    <a:pt x="8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2326775" y="3241100"/>
              <a:ext cx="41725" cy="41725"/>
            </a:xfrm>
            <a:custGeom>
              <a:rect b="b" l="l" r="r" t="t"/>
              <a:pathLst>
                <a:path extrusionOk="0" h="1669" w="1669">
                  <a:moveTo>
                    <a:pt x="834" y="467"/>
                  </a:moveTo>
                  <a:cubicBezTo>
                    <a:pt x="1068" y="467"/>
                    <a:pt x="1235" y="634"/>
                    <a:pt x="1235" y="834"/>
                  </a:cubicBezTo>
                  <a:cubicBezTo>
                    <a:pt x="1235" y="1068"/>
                    <a:pt x="1068" y="1235"/>
                    <a:pt x="834" y="1235"/>
                  </a:cubicBezTo>
                  <a:cubicBezTo>
                    <a:pt x="634" y="1235"/>
                    <a:pt x="468" y="1068"/>
                    <a:pt x="468" y="834"/>
                  </a:cubicBezTo>
                  <a:cubicBezTo>
                    <a:pt x="468" y="634"/>
                    <a:pt x="634" y="467"/>
                    <a:pt x="834" y="467"/>
                  </a:cubicBezTo>
                  <a:close/>
                  <a:moveTo>
                    <a:pt x="834" y="0"/>
                  </a:moveTo>
                  <a:cubicBezTo>
                    <a:pt x="401" y="0"/>
                    <a:pt x="1" y="401"/>
                    <a:pt x="1" y="834"/>
                  </a:cubicBezTo>
                  <a:cubicBezTo>
                    <a:pt x="1" y="1301"/>
                    <a:pt x="401" y="1668"/>
                    <a:pt x="834" y="1668"/>
                  </a:cubicBezTo>
                  <a:cubicBezTo>
                    <a:pt x="1301" y="1668"/>
                    <a:pt x="1668" y="1301"/>
                    <a:pt x="1668" y="834"/>
                  </a:cubicBezTo>
                  <a:cubicBezTo>
                    <a:pt x="1635" y="401"/>
                    <a:pt x="1268" y="0"/>
                    <a:pt x="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1371925" y="2667350"/>
              <a:ext cx="753075" cy="311075"/>
            </a:xfrm>
            <a:custGeom>
              <a:rect b="b" l="l" r="r" t="t"/>
              <a:pathLst>
                <a:path extrusionOk="0" h="12443" w="30123">
                  <a:moveTo>
                    <a:pt x="15111" y="1"/>
                  </a:moveTo>
                  <a:cubicBezTo>
                    <a:pt x="7673" y="1"/>
                    <a:pt x="1502" y="5338"/>
                    <a:pt x="1" y="12443"/>
                  </a:cubicBezTo>
                  <a:cubicBezTo>
                    <a:pt x="1935" y="5938"/>
                    <a:pt x="7973" y="1201"/>
                    <a:pt x="15111" y="1201"/>
                  </a:cubicBezTo>
                  <a:cubicBezTo>
                    <a:pt x="22150" y="1201"/>
                    <a:pt x="28121" y="5805"/>
                    <a:pt x="30122" y="12209"/>
                  </a:cubicBezTo>
                  <a:cubicBezTo>
                    <a:pt x="28521" y="5204"/>
                    <a:pt x="22450" y="1"/>
                    <a:pt x="15111" y="1"/>
                  </a:cubicBezTo>
                  <a:close/>
                </a:path>
              </a:pathLst>
            </a:custGeom>
            <a:solidFill>
              <a:srgbClr val="1D2947">
                <a:alpha val="3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43"/>
          <p:cNvGrpSpPr/>
          <p:nvPr/>
        </p:nvGrpSpPr>
        <p:grpSpPr>
          <a:xfrm>
            <a:off x="4706473" y="1772948"/>
            <a:ext cx="965266" cy="1035390"/>
            <a:chOff x="1138425" y="735125"/>
            <a:chExt cx="1612000" cy="1725650"/>
          </a:xfrm>
        </p:grpSpPr>
        <p:sp>
          <p:nvSpPr>
            <p:cNvPr id="793" name="Google Shape;793;p43"/>
            <p:cNvSpPr/>
            <p:nvPr/>
          </p:nvSpPr>
          <p:spPr>
            <a:xfrm>
              <a:off x="2354300" y="1797550"/>
              <a:ext cx="40050" cy="54250"/>
            </a:xfrm>
            <a:custGeom>
              <a:rect b="b" l="l" r="r" t="t"/>
              <a:pathLst>
                <a:path extrusionOk="0" h="2170" w="1602">
                  <a:moveTo>
                    <a:pt x="0" y="1"/>
                  </a:moveTo>
                  <a:lnTo>
                    <a:pt x="0" y="2169"/>
                  </a:lnTo>
                  <a:lnTo>
                    <a:pt x="1601" y="2169"/>
                  </a:lnTo>
                  <a:lnTo>
                    <a:pt x="16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2354300" y="1797550"/>
              <a:ext cx="22525" cy="54250"/>
            </a:xfrm>
            <a:custGeom>
              <a:rect b="b" l="l" r="r" t="t"/>
              <a:pathLst>
                <a:path extrusionOk="0" h="2170" w="901">
                  <a:moveTo>
                    <a:pt x="0" y="1"/>
                  </a:moveTo>
                  <a:lnTo>
                    <a:pt x="0" y="2169"/>
                  </a:lnTo>
                  <a:lnTo>
                    <a:pt x="901" y="2169"/>
                  </a:lnTo>
                  <a:lnTo>
                    <a:pt x="901"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a:off x="2330950" y="1662475"/>
              <a:ext cx="92575" cy="135100"/>
            </a:xfrm>
            <a:custGeom>
              <a:rect b="b" l="l" r="r" t="t"/>
              <a:pathLst>
                <a:path extrusionOk="0" h="5404" w="3703">
                  <a:moveTo>
                    <a:pt x="0" y="0"/>
                  </a:moveTo>
                  <a:lnTo>
                    <a:pt x="0" y="5404"/>
                  </a:lnTo>
                  <a:lnTo>
                    <a:pt x="3703" y="5404"/>
                  </a:lnTo>
                  <a:lnTo>
                    <a:pt x="3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3"/>
            <p:cNvSpPr/>
            <p:nvPr/>
          </p:nvSpPr>
          <p:spPr>
            <a:xfrm>
              <a:off x="2330950" y="1662475"/>
              <a:ext cx="46725" cy="135100"/>
            </a:xfrm>
            <a:custGeom>
              <a:rect b="b" l="l" r="r" t="t"/>
              <a:pathLst>
                <a:path extrusionOk="0" h="5404" w="1869">
                  <a:moveTo>
                    <a:pt x="0" y="0"/>
                  </a:moveTo>
                  <a:lnTo>
                    <a:pt x="0" y="5404"/>
                  </a:lnTo>
                  <a:lnTo>
                    <a:pt x="1868" y="5404"/>
                  </a:lnTo>
                  <a:lnTo>
                    <a:pt x="1868" y="0"/>
                  </a:ln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1140100" y="735125"/>
              <a:ext cx="1423525" cy="1062450"/>
            </a:xfrm>
            <a:custGeom>
              <a:rect b="b" l="l" r="r" t="t"/>
              <a:pathLst>
                <a:path extrusionOk="0" h="42498" w="56941">
                  <a:moveTo>
                    <a:pt x="28087" y="7306"/>
                  </a:moveTo>
                  <a:cubicBezTo>
                    <a:pt x="30155" y="7306"/>
                    <a:pt x="31823" y="8974"/>
                    <a:pt x="31823" y="11042"/>
                  </a:cubicBezTo>
                  <a:lnTo>
                    <a:pt x="31823" y="20182"/>
                  </a:lnTo>
                  <a:lnTo>
                    <a:pt x="31890" y="20182"/>
                  </a:lnTo>
                  <a:cubicBezTo>
                    <a:pt x="31890" y="22284"/>
                    <a:pt x="30222" y="23951"/>
                    <a:pt x="28120" y="23951"/>
                  </a:cubicBezTo>
                  <a:lnTo>
                    <a:pt x="12042" y="23951"/>
                  </a:lnTo>
                  <a:cubicBezTo>
                    <a:pt x="9941" y="23951"/>
                    <a:pt x="8273" y="22284"/>
                    <a:pt x="8273" y="20182"/>
                  </a:cubicBezTo>
                  <a:lnTo>
                    <a:pt x="8273" y="18614"/>
                  </a:lnTo>
                  <a:cubicBezTo>
                    <a:pt x="8273" y="17180"/>
                    <a:pt x="9107" y="15846"/>
                    <a:pt x="10374" y="15245"/>
                  </a:cubicBezTo>
                  <a:lnTo>
                    <a:pt x="25752" y="7673"/>
                  </a:lnTo>
                  <a:cubicBezTo>
                    <a:pt x="26252" y="7440"/>
                    <a:pt x="26819" y="7306"/>
                    <a:pt x="27420" y="7306"/>
                  </a:cubicBezTo>
                  <a:close/>
                  <a:moveTo>
                    <a:pt x="28721" y="1"/>
                  </a:moveTo>
                  <a:cubicBezTo>
                    <a:pt x="27387" y="1"/>
                    <a:pt x="26052" y="301"/>
                    <a:pt x="24818" y="835"/>
                  </a:cubicBezTo>
                  <a:lnTo>
                    <a:pt x="4570" y="9908"/>
                  </a:lnTo>
                  <a:cubicBezTo>
                    <a:pt x="3336" y="10442"/>
                    <a:pt x="2269" y="11409"/>
                    <a:pt x="1568" y="12577"/>
                  </a:cubicBezTo>
                  <a:lnTo>
                    <a:pt x="934" y="13577"/>
                  </a:lnTo>
                  <a:cubicBezTo>
                    <a:pt x="334" y="14611"/>
                    <a:pt x="0" y="15812"/>
                    <a:pt x="0" y="17080"/>
                  </a:cubicBezTo>
                  <a:lnTo>
                    <a:pt x="0" y="37695"/>
                  </a:lnTo>
                  <a:cubicBezTo>
                    <a:pt x="0" y="38662"/>
                    <a:pt x="367" y="39596"/>
                    <a:pt x="1068" y="40263"/>
                  </a:cubicBezTo>
                  <a:lnTo>
                    <a:pt x="2369" y="41497"/>
                  </a:lnTo>
                  <a:cubicBezTo>
                    <a:pt x="3036" y="42131"/>
                    <a:pt x="3903" y="42498"/>
                    <a:pt x="4837" y="42498"/>
                  </a:cubicBezTo>
                  <a:lnTo>
                    <a:pt x="40963" y="42498"/>
                  </a:lnTo>
                  <a:cubicBezTo>
                    <a:pt x="42130" y="42498"/>
                    <a:pt x="43231" y="41931"/>
                    <a:pt x="43898" y="40964"/>
                  </a:cubicBezTo>
                  <a:cubicBezTo>
                    <a:pt x="44399" y="40263"/>
                    <a:pt x="45099" y="39763"/>
                    <a:pt x="45933" y="39529"/>
                  </a:cubicBezTo>
                  <a:lnTo>
                    <a:pt x="53539" y="37628"/>
                  </a:lnTo>
                  <a:cubicBezTo>
                    <a:pt x="54306" y="37428"/>
                    <a:pt x="55006" y="36961"/>
                    <a:pt x="55540" y="36260"/>
                  </a:cubicBezTo>
                  <a:lnTo>
                    <a:pt x="56140" y="35360"/>
                  </a:lnTo>
                  <a:cubicBezTo>
                    <a:pt x="56741" y="34592"/>
                    <a:pt x="56941" y="33625"/>
                    <a:pt x="56774" y="32658"/>
                  </a:cubicBezTo>
                  <a:lnTo>
                    <a:pt x="52371" y="8240"/>
                  </a:lnTo>
                  <a:cubicBezTo>
                    <a:pt x="52204" y="7406"/>
                    <a:pt x="51771" y="6639"/>
                    <a:pt x="51103" y="6139"/>
                  </a:cubicBezTo>
                  <a:lnTo>
                    <a:pt x="46300" y="2169"/>
                  </a:lnTo>
                  <a:cubicBezTo>
                    <a:pt x="44599" y="768"/>
                    <a:pt x="42464" y="1"/>
                    <a:pt x="40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3"/>
            <p:cNvSpPr/>
            <p:nvPr/>
          </p:nvSpPr>
          <p:spPr>
            <a:xfrm>
              <a:off x="1254350" y="750975"/>
              <a:ext cx="516225" cy="302350"/>
            </a:xfrm>
            <a:custGeom>
              <a:rect b="b" l="l" r="r" t="t"/>
              <a:pathLst>
                <a:path extrusionOk="0" h="12094" w="20649">
                  <a:moveTo>
                    <a:pt x="20648" y="1"/>
                  </a:moveTo>
                  <a:lnTo>
                    <a:pt x="0" y="9274"/>
                  </a:lnTo>
                  <a:lnTo>
                    <a:pt x="2502" y="11476"/>
                  </a:lnTo>
                  <a:cubicBezTo>
                    <a:pt x="2973" y="11885"/>
                    <a:pt x="3543" y="12093"/>
                    <a:pt x="4122" y="12093"/>
                  </a:cubicBezTo>
                  <a:cubicBezTo>
                    <a:pt x="4487" y="12093"/>
                    <a:pt x="4856" y="12010"/>
                    <a:pt x="5204" y="11842"/>
                  </a:cubicBezTo>
                  <a:lnTo>
                    <a:pt x="18614" y="5538"/>
                  </a:lnTo>
                  <a:cubicBezTo>
                    <a:pt x="19347" y="5204"/>
                    <a:pt x="19848" y="4504"/>
                    <a:pt x="19981" y="3703"/>
                  </a:cubicBezTo>
                  <a:lnTo>
                    <a:pt x="206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1479500" y="1333900"/>
              <a:ext cx="300250" cy="229350"/>
            </a:xfrm>
            <a:custGeom>
              <a:rect b="b" l="l" r="r" t="t"/>
              <a:pathLst>
                <a:path extrusionOk="0" h="9174" w="12010">
                  <a:moveTo>
                    <a:pt x="1" y="0"/>
                  </a:moveTo>
                  <a:lnTo>
                    <a:pt x="801" y="6405"/>
                  </a:lnTo>
                  <a:cubicBezTo>
                    <a:pt x="1001" y="8006"/>
                    <a:pt x="2336" y="9174"/>
                    <a:pt x="3937" y="9174"/>
                  </a:cubicBezTo>
                  <a:lnTo>
                    <a:pt x="8106" y="9174"/>
                  </a:lnTo>
                  <a:cubicBezTo>
                    <a:pt x="9708" y="9174"/>
                    <a:pt x="11042" y="8006"/>
                    <a:pt x="11209" y="6405"/>
                  </a:cubicBezTo>
                  <a:lnTo>
                    <a:pt x="120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
            <p:cNvSpPr/>
            <p:nvPr/>
          </p:nvSpPr>
          <p:spPr>
            <a:xfrm>
              <a:off x="1138425" y="1621600"/>
              <a:ext cx="1120825" cy="176825"/>
            </a:xfrm>
            <a:custGeom>
              <a:rect b="b" l="l" r="r" t="t"/>
              <a:pathLst>
                <a:path extrusionOk="0" h="7073" w="44833">
                  <a:moveTo>
                    <a:pt x="67" y="1"/>
                  </a:moveTo>
                  <a:lnTo>
                    <a:pt x="67" y="2336"/>
                  </a:lnTo>
                  <a:cubicBezTo>
                    <a:pt x="1" y="3203"/>
                    <a:pt x="434" y="4170"/>
                    <a:pt x="1135" y="4837"/>
                  </a:cubicBezTo>
                  <a:lnTo>
                    <a:pt x="2436" y="6072"/>
                  </a:lnTo>
                  <a:cubicBezTo>
                    <a:pt x="3103" y="6705"/>
                    <a:pt x="3970" y="7072"/>
                    <a:pt x="4904" y="7072"/>
                  </a:cubicBezTo>
                  <a:lnTo>
                    <a:pt x="41030" y="7072"/>
                  </a:lnTo>
                  <a:cubicBezTo>
                    <a:pt x="42197" y="7072"/>
                    <a:pt x="43298" y="6505"/>
                    <a:pt x="43965" y="5538"/>
                  </a:cubicBezTo>
                  <a:cubicBezTo>
                    <a:pt x="44199" y="5204"/>
                    <a:pt x="44499" y="4871"/>
                    <a:pt x="44833" y="4671"/>
                  </a:cubicBezTo>
                  <a:lnTo>
                    <a:pt x="5838" y="4671"/>
                  </a:lnTo>
                  <a:cubicBezTo>
                    <a:pt x="5838" y="4671"/>
                    <a:pt x="67" y="4204"/>
                    <a:pt x="67" y="1"/>
                  </a:cubicBezTo>
                  <a:close/>
                </a:path>
              </a:pathLst>
            </a:custGeom>
            <a:solidFill>
              <a:srgbClr val="1D2947">
                <a:alpha val="3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a:off x="1391950" y="1877625"/>
              <a:ext cx="1358475" cy="68400"/>
            </a:xfrm>
            <a:custGeom>
              <a:rect b="b" l="l" r="r" t="t"/>
              <a:pathLst>
                <a:path extrusionOk="0" h="2736" w="54339">
                  <a:moveTo>
                    <a:pt x="0" y="0"/>
                  </a:moveTo>
                  <a:lnTo>
                    <a:pt x="0" y="2736"/>
                  </a:lnTo>
                  <a:lnTo>
                    <a:pt x="54339" y="2736"/>
                  </a:lnTo>
                  <a:lnTo>
                    <a:pt x="543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3"/>
            <p:cNvSpPr/>
            <p:nvPr/>
          </p:nvSpPr>
          <p:spPr>
            <a:xfrm>
              <a:off x="1321900" y="1877625"/>
              <a:ext cx="70075" cy="68400"/>
            </a:xfrm>
            <a:custGeom>
              <a:rect b="b" l="l" r="r" t="t"/>
              <a:pathLst>
                <a:path extrusionOk="0" h="2736" w="2803">
                  <a:moveTo>
                    <a:pt x="0" y="0"/>
                  </a:moveTo>
                  <a:lnTo>
                    <a:pt x="0" y="2736"/>
                  </a:lnTo>
                  <a:lnTo>
                    <a:pt x="2802" y="2736"/>
                  </a:lnTo>
                  <a:lnTo>
                    <a:pt x="28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1516200" y="1796725"/>
              <a:ext cx="458675" cy="80925"/>
            </a:xfrm>
            <a:custGeom>
              <a:rect b="b" l="l" r="r" t="t"/>
              <a:pathLst>
                <a:path extrusionOk="0" h="3237" w="18347">
                  <a:moveTo>
                    <a:pt x="5171" y="1"/>
                  </a:moveTo>
                  <a:lnTo>
                    <a:pt x="4470" y="768"/>
                  </a:lnTo>
                  <a:cubicBezTo>
                    <a:pt x="4203" y="1068"/>
                    <a:pt x="3903" y="1235"/>
                    <a:pt x="3570" y="1335"/>
                  </a:cubicBezTo>
                  <a:lnTo>
                    <a:pt x="701" y="2069"/>
                  </a:lnTo>
                  <a:cubicBezTo>
                    <a:pt x="301" y="2202"/>
                    <a:pt x="0" y="2569"/>
                    <a:pt x="0" y="3003"/>
                  </a:cubicBezTo>
                  <a:lnTo>
                    <a:pt x="0" y="3236"/>
                  </a:lnTo>
                  <a:lnTo>
                    <a:pt x="18347" y="3236"/>
                  </a:lnTo>
                  <a:lnTo>
                    <a:pt x="18347" y="34"/>
                  </a:lnTo>
                  <a:lnTo>
                    <a:pt x="183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p:nvPr/>
          </p:nvSpPr>
          <p:spPr>
            <a:xfrm>
              <a:off x="2555275" y="1797550"/>
              <a:ext cx="194325" cy="148475"/>
            </a:xfrm>
            <a:custGeom>
              <a:rect b="b" l="l" r="r" t="t"/>
              <a:pathLst>
                <a:path extrusionOk="0" h="5939" w="7773">
                  <a:moveTo>
                    <a:pt x="2269" y="1"/>
                  </a:moveTo>
                  <a:lnTo>
                    <a:pt x="0" y="3203"/>
                  </a:lnTo>
                  <a:lnTo>
                    <a:pt x="7773" y="5939"/>
                  </a:lnTo>
                  <a:lnTo>
                    <a:pt x="7773" y="1602"/>
                  </a:lnTo>
                  <a:lnTo>
                    <a:pt x="6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3"/>
            <p:cNvSpPr/>
            <p:nvPr/>
          </p:nvSpPr>
          <p:spPr>
            <a:xfrm>
              <a:off x="2339275" y="1852600"/>
              <a:ext cx="76750" cy="608175"/>
            </a:xfrm>
            <a:custGeom>
              <a:rect b="b" l="l" r="r" t="t"/>
              <a:pathLst>
                <a:path extrusionOk="0" h="24327" w="3070">
                  <a:moveTo>
                    <a:pt x="1" y="1"/>
                  </a:moveTo>
                  <a:lnTo>
                    <a:pt x="1" y="21349"/>
                  </a:lnTo>
                  <a:cubicBezTo>
                    <a:pt x="1" y="21616"/>
                    <a:pt x="68" y="21816"/>
                    <a:pt x="168" y="22016"/>
                  </a:cubicBezTo>
                  <a:lnTo>
                    <a:pt x="1268" y="24151"/>
                  </a:lnTo>
                  <a:cubicBezTo>
                    <a:pt x="1335" y="24268"/>
                    <a:pt x="1435" y="24326"/>
                    <a:pt x="1535" y="24326"/>
                  </a:cubicBezTo>
                  <a:cubicBezTo>
                    <a:pt x="1635" y="24326"/>
                    <a:pt x="1735" y="24268"/>
                    <a:pt x="1802" y="24151"/>
                  </a:cubicBezTo>
                  <a:lnTo>
                    <a:pt x="2903" y="22016"/>
                  </a:lnTo>
                  <a:cubicBezTo>
                    <a:pt x="3003" y="21816"/>
                    <a:pt x="3070" y="21583"/>
                    <a:pt x="3070" y="21349"/>
                  </a:cubicBezTo>
                  <a:lnTo>
                    <a:pt x="30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2072425" y="957800"/>
              <a:ext cx="482875" cy="605450"/>
            </a:xfrm>
            <a:custGeom>
              <a:rect b="b" l="l" r="r" t="t"/>
              <a:pathLst>
                <a:path extrusionOk="0" h="24218" w="19315">
                  <a:moveTo>
                    <a:pt x="5138" y="0"/>
                  </a:moveTo>
                  <a:cubicBezTo>
                    <a:pt x="4604" y="0"/>
                    <a:pt x="4070" y="200"/>
                    <a:pt x="3637" y="567"/>
                  </a:cubicBezTo>
                  <a:lnTo>
                    <a:pt x="768" y="3169"/>
                  </a:lnTo>
                  <a:cubicBezTo>
                    <a:pt x="301" y="3569"/>
                    <a:pt x="1" y="4203"/>
                    <a:pt x="1" y="4837"/>
                  </a:cubicBezTo>
                  <a:lnTo>
                    <a:pt x="1" y="21949"/>
                  </a:lnTo>
                  <a:cubicBezTo>
                    <a:pt x="1" y="23217"/>
                    <a:pt x="1001" y="24218"/>
                    <a:pt x="2269" y="24218"/>
                  </a:cubicBezTo>
                  <a:lnTo>
                    <a:pt x="12276" y="24218"/>
                  </a:lnTo>
                  <a:cubicBezTo>
                    <a:pt x="12676" y="24218"/>
                    <a:pt x="13110" y="24084"/>
                    <a:pt x="13444" y="23884"/>
                  </a:cubicBezTo>
                  <a:lnTo>
                    <a:pt x="19014" y="20515"/>
                  </a:lnTo>
                  <a:cubicBezTo>
                    <a:pt x="19181" y="20382"/>
                    <a:pt x="19314" y="20181"/>
                    <a:pt x="19281" y="19948"/>
                  </a:cubicBezTo>
                  <a:lnTo>
                    <a:pt x="15912" y="367"/>
                  </a:lnTo>
                  <a:cubicBezTo>
                    <a:pt x="15812" y="200"/>
                    <a:pt x="15612" y="0"/>
                    <a:pt x="153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3"/>
            <p:cNvSpPr/>
            <p:nvPr/>
          </p:nvSpPr>
          <p:spPr>
            <a:xfrm>
              <a:off x="2226700" y="1014500"/>
              <a:ext cx="302750" cy="306925"/>
            </a:xfrm>
            <a:custGeom>
              <a:rect b="b" l="l" r="r" t="t"/>
              <a:pathLst>
                <a:path extrusionOk="0" h="12277" w="12110">
                  <a:moveTo>
                    <a:pt x="1168" y="1"/>
                  </a:moveTo>
                  <a:cubicBezTo>
                    <a:pt x="568" y="1"/>
                    <a:pt x="67" y="501"/>
                    <a:pt x="67" y="1135"/>
                  </a:cubicBezTo>
                  <a:cubicBezTo>
                    <a:pt x="1" y="1702"/>
                    <a:pt x="501" y="2269"/>
                    <a:pt x="1135" y="2269"/>
                  </a:cubicBezTo>
                  <a:lnTo>
                    <a:pt x="10408" y="2269"/>
                  </a:lnTo>
                  <a:lnTo>
                    <a:pt x="10008" y="1"/>
                  </a:lnTo>
                  <a:close/>
                  <a:moveTo>
                    <a:pt x="1168" y="3336"/>
                  </a:moveTo>
                  <a:cubicBezTo>
                    <a:pt x="568" y="3336"/>
                    <a:pt x="67" y="3837"/>
                    <a:pt x="67" y="4470"/>
                  </a:cubicBezTo>
                  <a:cubicBezTo>
                    <a:pt x="1" y="5104"/>
                    <a:pt x="501" y="5605"/>
                    <a:pt x="1135" y="5605"/>
                  </a:cubicBezTo>
                  <a:lnTo>
                    <a:pt x="10975" y="5605"/>
                  </a:lnTo>
                  <a:lnTo>
                    <a:pt x="10608" y="3336"/>
                  </a:lnTo>
                  <a:close/>
                  <a:moveTo>
                    <a:pt x="1135" y="6672"/>
                  </a:moveTo>
                  <a:cubicBezTo>
                    <a:pt x="501" y="6672"/>
                    <a:pt x="1" y="7172"/>
                    <a:pt x="1" y="7806"/>
                  </a:cubicBezTo>
                  <a:cubicBezTo>
                    <a:pt x="1" y="8440"/>
                    <a:pt x="501" y="8940"/>
                    <a:pt x="1135" y="8940"/>
                  </a:cubicBezTo>
                  <a:lnTo>
                    <a:pt x="11509" y="8940"/>
                  </a:lnTo>
                  <a:lnTo>
                    <a:pt x="11142" y="6672"/>
                  </a:lnTo>
                  <a:close/>
                  <a:moveTo>
                    <a:pt x="1135" y="10008"/>
                  </a:moveTo>
                  <a:cubicBezTo>
                    <a:pt x="501" y="10008"/>
                    <a:pt x="1" y="10508"/>
                    <a:pt x="1" y="11142"/>
                  </a:cubicBezTo>
                  <a:cubicBezTo>
                    <a:pt x="1" y="11776"/>
                    <a:pt x="501" y="12276"/>
                    <a:pt x="1135" y="12276"/>
                  </a:cubicBezTo>
                  <a:lnTo>
                    <a:pt x="12109" y="12276"/>
                  </a:lnTo>
                  <a:lnTo>
                    <a:pt x="11742" y="10008"/>
                  </a:ln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3"/>
            <p:cNvSpPr/>
            <p:nvPr/>
          </p:nvSpPr>
          <p:spPr>
            <a:xfrm>
              <a:off x="2339275" y="1946000"/>
              <a:ext cx="77600" cy="31725"/>
            </a:xfrm>
            <a:custGeom>
              <a:rect b="b" l="l" r="r" t="t"/>
              <a:pathLst>
                <a:path extrusionOk="0" h="1269" w="3104">
                  <a:moveTo>
                    <a:pt x="1" y="1"/>
                  </a:moveTo>
                  <a:lnTo>
                    <a:pt x="1" y="1268"/>
                  </a:lnTo>
                  <a:lnTo>
                    <a:pt x="835" y="1268"/>
                  </a:lnTo>
                  <a:cubicBezTo>
                    <a:pt x="835" y="901"/>
                    <a:pt x="1135" y="601"/>
                    <a:pt x="1502" y="601"/>
                  </a:cubicBezTo>
                  <a:lnTo>
                    <a:pt x="1602" y="601"/>
                  </a:lnTo>
                  <a:cubicBezTo>
                    <a:pt x="1969" y="601"/>
                    <a:pt x="2269" y="901"/>
                    <a:pt x="2269" y="1268"/>
                  </a:cubicBezTo>
                  <a:lnTo>
                    <a:pt x="3103" y="1268"/>
                  </a:lnTo>
                  <a:lnTo>
                    <a:pt x="3103"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2339275" y="1864275"/>
              <a:ext cx="76750" cy="13375"/>
            </a:xfrm>
            <a:custGeom>
              <a:rect b="b" l="l" r="r" t="t"/>
              <a:pathLst>
                <a:path extrusionOk="0" h="535" w="3070">
                  <a:moveTo>
                    <a:pt x="1" y="1"/>
                  </a:moveTo>
                  <a:lnTo>
                    <a:pt x="1" y="534"/>
                  </a:lnTo>
                  <a:lnTo>
                    <a:pt x="3070" y="534"/>
                  </a:lnTo>
                  <a:lnTo>
                    <a:pt x="3070"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43"/>
          <p:cNvGrpSpPr/>
          <p:nvPr/>
        </p:nvGrpSpPr>
        <p:grpSpPr>
          <a:xfrm rot="-5400000">
            <a:off x="3566850" y="2926572"/>
            <a:ext cx="606945" cy="1219321"/>
            <a:chOff x="4060525" y="768700"/>
            <a:chExt cx="1011575" cy="2036275"/>
          </a:xfrm>
        </p:grpSpPr>
        <p:sp>
          <p:nvSpPr>
            <p:cNvPr id="811" name="Google Shape;811;p43"/>
            <p:cNvSpPr/>
            <p:nvPr/>
          </p:nvSpPr>
          <p:spPr>
            <a:xfrm>
              <a:off x="4511675" y="2336275"/>
              <a:ext cx="110925" cy="166825"/>
            </a:xfrm>
            <a:custGeom>
              <a:rect b="b" l="l" r="r" t="t"/>
              <a:pathLst>
                <a:path extrusionOk="0" h="6673" w="4437">
                  <a:moveTo>
                    <a:pt x="3069" y="1"/>
                  </a:moveTo>
                  <a:lnTo>
                    <a:pt x="1601" y="635"/>
                  </a:lnTo>
                  <a:cubicBezTo>
                    <a:pt x="634" y="1068"/>
                    <a:pt x="0" y="1969"/>
                    <a:pt x="0" y="3003"/>
                  </a:cubicBezTo>
                  <a:lnTo>
                    <a:pt x="0" y="5838"/>
                  </a:lnTo>
                  <a:cubicBezTo>
                    <a:pt x="0" y="5838"/>
                    <a:pt x="1501" y="6672"/>
                    <a:pt x="1635" y="6672"/>
                  </a:cubicBezTo>
                  <a:cubicBezTo>
                    <a:pt x="1768" y="6672"/>
                    <a:pt x="4070" y="4838"/>
                    <a:pt x="4070" y="4737"/>
                  </a:cubicBezTo>
                  <a:cubicBezTo>
                    <a:pt x="4070" y="4604"/>
                    <a:pt x="4437" y="134"/>
                    <a:pt x="4437" y="134"/>
                  </a:cubicBezTo>
                  <a:lnTo>
                    <a:pt x="3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4115550" y="2164500"/>
              <a:ext cx="939875" cy="640475"/>
            </a:xfrm>
            <a:custGeom>
              <a:rect b="b" l="l" r="r" t="t"/>
              <a:pathLst>
                <a:path extrusionOk="0" h="25619" w="37595">
                  <a:moveTo>
                    <a:pt x="37594" y="0"/>
                  </a:moveTo>
                  <a:lnTo>
                    <a:pt x="37590" y="34"/>
                  </a:lnTo>
                  <a:lnTo>
                    <a:pt x="37594" y="34"/>
                  </a:lnTo>
                  <a:lnTo>
                    <a:pt x="37594" y="0"/>
                  </a:lnTo>
                  <a:close/>
                  <a:moveTo>
                    <a:pt x="18814" y="34"/>
                  </a:moveTo>
                  <a:lnTo>
                    <a:pt x="18814" y="8306"/>
                  </a:lnTo>
                  <a:cubicBezTo>
                    <a:pt x="18814" y="9474"/>
                    <a:pt x="18080" y="10508"/>
                    <a:pt x="16979" y="10875"/>
                  </a:cubicBezTo>
                  <a:lnTo>
                    <a:pt x="13444" y="12042"/>
                  </a:lnTo>
                  <a:cubicBezTo>
                    <a:pt x="12676" y="12442"/>
                    <a:pt x="12176" y="13143"/>
                    <a:pt x="12043" y="13977"/>
                  </a:cubicBezTo>
                  <a:cubicBezTo>
                    <a:pt x="12009" y="14344"/>
                    <a:pt x="11776" y="14677"/>
                    <a:pt x="11442" y="14877"/>
                  </a:cubicBezTo>
                  <a:lnTo>
                    <a:pt x="5171" y="18347"/>
                  </a:lnTo>
                  <a:cubicBezTo>
                    <a:pt x="4714" y="18598"/>
                    <a:pt x="4194" y="18740"/>
                    <a:pt x="3676" y="18740"/>
                  </a:cubicBezTo>
                  <a:cubicBezTo>
                    <a:pt x="3438" y="18740"/>
                    <a:pt x="3200" y="18710"/>
                    <a:pt x="2969" y="18647"/>
                  </a:cubicBezTo>
                  <a:lnTo>
                    <a:pt x="1635" y="18280"/>
                  </a:lnTo>
                  <a:cubicBezTo>
                    <a:pt x="1535" y="18243"/>
                    <a:pt x="1430" y="18227"/>
                    <a:pt x="1323" y="18227"/>
                  </a:cubicBezTo>
                  <a:cubicBezTo>
                    <a:pt x="1041" y="18227"/>
                    <a:pt x="752" y="18344"/>
                    <a:pt x="534" y="18513"/>
                  </a:cubicBezTo>
                  <a:cubicBezTo>
                    <a:pt x="101" y="18880"/>
                    <a:pt x="1" y="19547"/>
                    <a:pt x="334" y="20048"/>
                  </a:cubicBezTo>
                  <a:lnTo>
                    <a:pt x="4137" y="25618"/>
                  </a:lnTo>
                  <a:lnTo>
                    <a:pt x="20649" y="21182"/>
                  </a:lnTo>
                  <a:cubicBezTo>
                    <a:pt x="21051" y="21085"/>
                    <a:pt x="21459" y="21034"/>
                    <a:pt x="21863" y="21034"/>
                  </a:cubicBezTo>
                  <a:cubicBezTo>
                    <a:pt x="22431" y="21034"/>
                    <a:pt x="22991" y="21134"/>
                    <a:pt x="23517" y="21349"/>
                  </a:cubicBezTo>
                  <a:lnTo>
                    <a:pt x="25752" y="22216"/>
                  </a:lnTo>
                  <a:cubicBezTo>
                    <a:pt x="26286" y="22450"/>
                    <a:pt x="26853" y="22550"/>
                    <a:pt x="27454" y="22550"/>
                  </a:cubicBezTo>
                  <a:lnTo>
                    <a:pt x="31823" y="22550"/>
                  </a:lnTo>
                  <a:lnTo>
                    <a:pt x="34592" y="20181"/>
                  </a:lnTo>
                  <a:lnTo>
                    <a:pt x="35026" y="8306"/>
                  </a:lnTo>
                  <a:cubicBezTo>
                    <a:pt x="35092" y="7639"/>
                    <a:pt x="35459" y="7005"/>
                    <a:pt x="36026" y="6705"/>
                  </a:cubicBezTo>
                  <a:cubicBezTo>
                    <a:pt x="36627" y="6438"/>
                    <a:pt x="36994" y="5838"/>
                    <a:pt x="37027" y="5171"/>
                  </a:cubicBezTo>
                  <a:lnTo>
                    <a:pt x="37590" y="3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3"/>
            <p:cNvSpPr/>
            <p:nvPr/>
          </p:nvSpPr>
          <p:spPr>
            <a:xfrm>
              <a:off x="4735150" y="2223700"/>
              <a:ext cx="78425" cy="291900"/>
            </a:xfrm>
            <a:custGeom>
              <a:rect b="b" l="l" r="r" t="t"/>
              <a:pathLst>
                <a:path extrusionOk="0" h="11676" w="3137">
                  <a:moveTo>
                    <a:pt x="1" y="1"/>
                  </a:moveTo>
                  <a:lnTo>
                    <a:pt x="1035" y="11175"/>
                  </a:lnTo>
                  <a:cubicBezTo>
                    <a:pt x="1068" y="11475"/>
                    <a:pt x="1302" y="11676"/>
                    <a:pt x="1569" y="11676"/>
                  </a:cubicBezTo>
                  <a:cubicBezTo>
                    <a:pt x="1836" y="11676"/>
                    <a:pt x="2036" y="11475"/>
                    <a:pt x="2069" y="11242"/>
                  </a:cubicBezTo>
                  <a:lnTo>
                    <a:pt x="3137" y="1"/>
                  </a:lnTo>
                  <a:close/>
                </a:path>
              </a:pathLst>
            </a:custGeom>
            <a:solidFill>
              <a:srgbClr val="1D2947">
                <a:alpha val="3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p:nvPr/>
          </p:nvSpPr>
          <p:spPr>
            <a:xfrm>
              <a:off x="4121400" y="2206200"/>
              <a:ext cx="531225" cy="462050"/>
            </a:xfrm>
            <a:custGeom>
              <a:rect b="b" l="l" r="r" t="t"/>
              <a:pathLst>
                <a:path extrusionOk="0" h="18482" w="21249">
                  <a:moveTo>
                    <a:pt x="18747" y="0"/>
                  </a:moveTo>
                  <a:lnTo>
                    <a:pt x="18747" y="6538"/>
                  </a:lnTo>
                  <a:cubicBezTo>
                    <a:pt x="18680" y="7772"/>
                    <a:pt x="17913" y="8806"/>
                    <a:pt x="16845" y="9173"/>
                  </a:cubicBezTo>
                  <a:lnTo>
                    <a:pt x="13276" y="10341"/>
                  </a:lnTo>
                  <a:cubicBezTo>
                    <a:pt x="12542" y="10708"/>
                    <a:pt x="12042" y="11442"/>
                    <a:pt x="11909" y="12275"/>
                  </a:cubicBezTo>
                  <a:cubicBezTo>
                    <a:pt x="11875" y="12642"/>
                    <a:pt x="11608" y="12976"/>
                    <a:pt x="11275" y="13176"/>
                  </a:cubicBezTo>
                  <a:lnTo>
                    <a:pt x="5037" y="16645"/>
                  </a:lnTo>
                  <a:cubicBezTo>
                    <a:pt x="4578" y="16898"/>
                    <a:pt x="4057" y="17024"/>
                    <a:pt x="3537" y="17024"/>
                  </a:cubicBezTo>
                  <a:cubicBezTo>
                    <a:pt x="3301" y="17024"/>
                    <a:pt x="3065" y="16998"/>
                    <a:pt x="2835" y="16945"/>
                  </a:cubicBezTo>
                  <a:lnTo>
                    <a:pt x="1501" y="16545"/>
                  </a:lnTo>
                  <a:cubicBezTo>
                    <a:pt x="1407" y="16529"/>
                    <a:pt x="1312" y="16521"/>
                    <a:pt x="1219" y="16521"/>
                  </a:cubicBezTo>
                  <a:cubicBezTo>
                    <a:pt x="918" y="16521"/>
                    <a:pt x="630" y="16608"/>
                    <a:pt x="400" y="16812"/>
                  </a:cubicBezTo>
                  <a:cubicBezTo>
                    <a:pt x="100" y="17046"/>
                    <a:pt x="0" y="17479"/>
                    <a:pt x="33" y="17846"/>
                  </a:cubicBezTo>
                  <a:cubicBezTo>
                    <a:pt x="33" y="17846"/>
                    <a:pt x="243" y="17816"/>
                    <a:pt x="584" y="17816"/>
                  </a:cubicBezTo>
                  <a:cubicBezTo>
                    <a:pt x="1123" y="17816"/>
                    <a:pt x="1990" y="17891"/>
                    <a:pt x="2869" y="18280"/>
                  </a:cubicBezTo>
                  <a:cubicBezTo>
                    <a:pt x="3210" y="18426"/>
                    <a:pt x="3552" y="18481"/>
                    <a:pt x="3876" y="18481"/>
                  </a:cubicBezTo>
                  <a:cubicBezTo>
                    <a:pt x="4883" y="18481"/>
                    <a:pt x="5704" y="17946"/>
                    <a:pt x="5704" y="17946"/>
                  </a:cubicBezTo>
                  <a:lnTo>
                    <a:pt x="13043" y="14244"/>
                  </a:lnTo>
                  <a:cubicBezTo>
                    <a:pt x="13043" y="12676"/>
                    <a:pt x="14344" y="12242"/>
                    <a:pt x="14344" y="12242"/>
                  </a:cubicBezTo>
                  <a:lnTo>
                    <a:pt x="18380" y="10908"/>
                  </a:lnTo>
                  <a:cubicBezTo>
                    <a:pt x="20782" y="9974"/>
                    <a:pt x="21249" y="7472"/>
                    <a:pt x="21249" y="7472"/>
                  </a:cubicBezTo>
                  <a:lnTo>
                    <a:pt x="21249" y="667"/>
                  </a:lnTo>
                  <a:lnTo>
                    <a:pt x="18747" y="0"/>
                  </a:lnTo>
                  <a:close/>
                </a:path>
              </a:pathLst>
            </a:custGeom>
            <a:solidFill>
              <a:srgbClr val="1D2947">
                <a:alpha val="3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3"/>
            <p:cNvSpPr/>
            <p:nvPr/>
          </p:nvSpPr>
          <p:spPr>
            <a:xfrm>
              <a:off x="4909450" y="2364625"/>
              <a:ext cx="84250" cy="362800"/>
            </a:xfrm>
            <a:custGeom>
              <a:rect b="b" l="l" r="r" t="t"/>
              <a:pathLst>
                <a:path extrusionOk="0" h="14512" w="3370">
                  <a:moveTo>
                    <a:pt x="3370" y="1"/>
                  </a:moveTo>
                  <a:lnTo>
                    <a:pt x="1568" y="1535"/>
                  </a:lnTo>
                  <a:cubicBezTo>
                    <a:pt x="568" y="2436"/>
                    <a:pt x="1" y="3704"/>
                    <a:pt x="1" y="5038"/>
                  </a:cubicBezTo>
                  <a:lnTo>
                    <a:pt x="167" y="14511"/>
                  </a:lnTo>
                  <a:lnTo>
                    <a:pt x="2903" y="12143"/>
                  </a:lnTo>
                  <a:lnTo>
                    <a:pt x="33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a:off x="4565875" y="1559050"/>
              <a:ext cx="506225" cy="666350"/>
            </a:xfrm>
            <a:custGeom>
              <a:rect b="b" l="l" r="r" t="t"/>
              <a:pathLst>
                <a:path extrusionOk="0" h="26654" w="20249">
                  <a:moveTo>
                    <a:pt x="7606" y="1"/>
                  </a:moveTo>
                  <a:cubicBezTo>
                    <a:pt x="7306" y="1"/>
                    <a:pt x="7005" y="68"/>
                    <a:pt x="6772" y="301"/>
                  </a:cubicBezTo>
                  <a:lnTo>
                    <a:pt x="501" y="5371"/>
                  </a:lnTo>
                  <a:cubicBezTo>
                    <a:pt x="167" y="5638"/>
                    <a:pt x="0" y="6005"/>
                    <a:pt x="0" y="6405"/>
                  </a:cubicBezTo>
                  <a:lnTo>
                    <a:pt x="0" y="25252"/>
                  </a:lnTo>
                  <a:cubicBezTo>
                    <a:pt x="0" y="26019"/>
                    <a:pt x="634" y="26587"/>
                    <a:pt x="1335" y="26653"/>
                  </a:cubicBezTo>
                  <a:lnTo>
                    <a:pt x="18847" y="26653"/>
                  </a:lnTo>
                  <a:cubicBezTo>
                    <a:pt x="19614" y="26653"/>
                    <a:pt x="20248" y="26019"/>
                    <a:pt x="20248" y="25252"/>
                  </a:cubicBezTo>
                  <a:lnTo>
                    <a:pt x="20248" y="1368"/>
                  </a:lnTo>
                  <a:cubicBezTo>
                    <a:pt x="20248" y="635"/>
                    <a:pt x="19614" y="1"/>
                    <a:pt x="188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4784375" y="1112075"/>
              <a:ext cx="231000" cy="254375"/>
            </a:xfrm>
            <a:custGeom>
              <a:rect b="b" l="l" r="r" t="t"/>
              <a:pathLst>
                <a:path extrusionOk="0" h="10175" w="9240">
                  <a:moveTo>
                    <a:pt x="2902" y="0"/>
                  </a:moveTo>
                  <a:lnTo>
                    <a:pt x="0" y="4070"/>
                  </a:lnTo>
                  <a:lnTo>
                    <a:pt x="0" y="10174"/>
                  </a:lnTo>
                  <a:lnTo>
                    <a:pt x="9240" y="10174"/>
                  </a:lnTo>
                  <a:lnTo>
                    <a:pt x="9240" y="4070"/>
                  </a:lnTo>
                  <a:lnTo>
                    <a:pt x="63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p:nvPr/>
          </p:nvSpPr>
          <p:spPr>
            <a:xfrm>
              <a:off x="4884425" y="768700"/>
              <a:ext cx="35050" cy="341725"/>
            </a:xfrm>
            <a:custGeom>
              <a:rect b="b" l="l" r="r" t="t"/>
              <a:pathLst>
                <a:path extrusionOk="0" h="13669" w="1402">
                  <a:moveTo>
                    <a:pt x="697" y="1"/>
                  </a:moveTo>
                  <a:cubicBezTo>
                    <a:pt x="601" y="1"/>
                    <a:pt x="501" y="42"/>
                    <a:pt x="435" y="126"/>
                  </a:cubicBezTo>
                  <a:lnTo>
                    <a:pt x="34" y="659"/>
                  </a:lnTo>
                  <a:cubicBezTo>
                    <a:pt x="1" y="726"/>
                    <a:pt x="1" y="793"/>
                    <a:pt x="1" y="826"/>
                  </a:cubicBezTo>
                  <a:lnTo>
                    <a:pt x="1" y="13669"/>
                  </a:lnTo>
                  <a:lnTo>
                    <a:pt x="1402" y="13669"/>
                  </a:lnTo>
                  <a:lnTo>
                    <a:pt x="1402" y="826"/>
                  </a:lnTo>
                  <a:cubicBezTo>
                    <a:pt x="1402" y="793"/>
                    <a:pt x="1402" y="726"/>
                    <a:pt x="1369" y="659"/>
                  </a:cubicBezTo>
                  <a:lnTo>
                    <a:pt x="935" y="126"/>
                  </a:lnTo>
                  <a:cubicBezTo>
                    <a:pt x="885" y="42"/>
                    <a:pt x="793" y="1"/>
                    <a:pt x="6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3"/>
            <p:cNvSpPr/>
            <p:nvPr/>
          </p:nvSpPr>
          <p:spPr>
            <a:xfrm>
              <a:off x="4884425" y="771825"/>
              <a:ext cx="35050" cy="340275"/>
            </a:xfrm>
            <a:custGeom>
              <a:rect b="b" l="l" r="r" t="t"/>
              <a:pathLst>
                <a:path extrusionOk="0" h="13611" w="1402">
                  <a:moveTo>
                    <a:pt x="935" y="1"/>
                  </a:moveTo>
                  <a:lnTo>
                    <a:pt x="268" y="267"/>
                  </a:lnTo>
                  <a:lnTo>
                    <a:pt x="68" y="534"/>
                  </a:lnTo>
                  <a:cubicBezTo>
                    <a:pt x="34" y="601"/>
                    <a:pt x="34" y="668"/>
                    <a:pt x="34" y="701"/>
                  </a:cubicBezTo>
                  <a:lnTo>
                    <a:pt x="34" y="801"/>
                  </a:lnTo>
                  <a:lnTo>
                    <a:pt x="1235" y="334"/>
                  </a:lnTo>
                  <a:lnTo>
                    <a:pt x="935" y="1"/>
                  </a:lnTo>
                  <a:close/>
                  <a:moveTo>
                    <a:pt x="1402" y="801"/>
                  </a:moveTo>
                  <a:lnTo>
                    <a:pt x="1" y="1335"/>
                  </a:lnTo>
                  <a:lnTo>
                    <a:pt x="1" y="1802"/>
                  </a:lnTo>
                  <a:lnTo>
                    <a:pt x="1402" y="1268"/>
                  </a:lnTo>
                  <a:lnTo>
                    <a:pt x="1402" y="801"/>
                  </a:lnTo>
                  <a:close/>
                  <a:moveTo>
                    <a:pt x="1402" y="1769"/>
                  </a:moveTo>
                  <a:lnTo>
                    <a:pt x="1" y="2302"/>
                  </a:lnTo>
                  <a:lnTo>
                    <a:pt x="1" y="2769"/>
                  </a:lnTo>
                  <a:lnTo>
                    <a:pt x="1402" y="2202"/>
                  </a:lnTo>
                  <a:lnTo>
                    <a:pt x="1402" y="1769"/>
                  </a:lnTo>
                  <a:close/>
                  <a:moveTo>
                    <a:pt x="1402" y="2703"/>
                  </a:moveTo>
                  <a:lnTo>
                    <a:pt x="1" y="3270"/>
                  </a:lnTo>
                  <a:lnTo>
                    <a:pt x="1" y="3703"/>
                  </a:lnTo>
                  <a:lnTo>
                    <a:pt x="1402" y="3170"/>
                  </a:lnTo>
                  <a:lnTo>
                    <a:pt x="1402" y="2703"/>
                  </a:lnTo>
                  <a:close/>
                  <a:moveTo>
                    <a:pt x="1402" y="3703"/>
                  </a:moveTo>
                  <a:lnTo>
                    <a:pt x="1" y="4270"/>
                  </a:lnTo>
                  <a:lnTo>
                    <a:pt x="1" y="4704"/>
                  </a:lnTo>
                  <a:lnTo>
                    <a:pt x="1402" y="4170"/>
                  </a:lnTo>
                  <a:lnTo>
                    <a:pt x="1402" y="3703"/>
                  </a:lnTo>
                  <a:close/>
                  <a:moveTo>
                    <a:pt x="1402" y="4671"/>
                  </a:moveTo>
                  <a:lnTo>
                    <a:pt x="1" y="5204"/>
                  </a:lnTo>
                  <a:lnTo>
                    <a:pt x="1" y="5671"/>
                  </a:lnTo>
                  <a:lnTo>
                    <a:pt x="1402" y="5138"/>
                  </a:lnTo>
                  <a:lnTo>
                    <a:pt x="1402" y="4671"/>
                  </a:lnTo>
                  <a:close/>
                  <a:moveTo>
                    <a:pt x="1402" y="5638"/>
                  </a:moveTo>
                  <a:lnTo>
                    <a:pt x="1" y="6172"/>
                  </a:lnTo>
                  <a:lnTo>
                    <a:pt x="1" y="6605"/>
                  </a:lnTo>
                  <a:lnTo>
                    <a:pt x="1402" y="6038"/>
                  </a:lnTo>
                  <a:lnTo>
                    <a:pt x="1402" y="5638"/>
                  </a:lnTo>
                  <a:close/>
                  <a:moveTo>
                    <a:pt x="1402" y="6605"/>
                  </a:moveTo>
                  <a:lnTo>
                    <a:pt x="1" y="7139"/>
                  </a:lnTo>
                  <a:lnTo>
                    <a:pt x="1" y="7573"/>
                  </a:lnTo>
                  <a:lnTo>
                    <a:pt x="1402" y="7039"/>
                  </a:lnTo>
                  <a:lnTo>
                    <a:pt x="1402" y="6605"/>
                  </a:lnTo>
                  <a:close/>
                  <a:moveTo>
                    <a:pt x="1402" y="7539"/>
                  </a:moveTo>
                  <a:lnTo>
                    <a:pt x="1" y="8073"/>
                  </a:lnTo>
                  <a:lnTo>
                    <a:pt x="1" y="8540"/>
                  </a:lnTo>
                  <a:lnTo>
                    <a:pt x="1402" y="8006"/>
                  </a:lnTo>
                  <a:lnTo>
                    <a:pt x="1402" y="7539"/>
                  </a:lnTo>
                  <a:close/>
                  <a:moveTo>
                    <a:pt x="1402" y="8507"/>
                  </a:moveTo>
                  <a:lnTo>
                    <a:pt x="1" y="9040"/>
                  </a:lnTo>
                  <a:lnTo>
                    <a:pt x="1" y="9507"/>
                  </a:lnTo>
                  <a:lnTo>
                    <a:pt x="1402" y="8974"/>
                  </a:lnTo>
                  <a:lnTo>
                    <a:pt x="1402" y="8507"/>
                  </a:lnTo>
                  <a:close/>
                  <a:moveTo>
                    <a:pt x="1402" y="9474"/>
                  </a:moveTo>
                  <a:lnTo>
                    <a:pt x="1" y="10008"/>
                  </a:lnTo>
                  <a:lnTo>
                    <a:pt x="1" y="10475"/>
                  </a:lnTo>
                  <a:lnTo>
                    <a:pt x="1402" y="9941"/>
                  </a:lnTo>
                  <a:lnTo>
                    <a:pt x="1402" y="9474"/>
                  </a:lnTo>
                  <a:close/>
                  <a:moveTo>
                    <a:pt x="1402" y="10441"/>
                  </a:moveTo>
                  <a:lnTo>
                    <a:pt x="1" y="10975"/>
                  </a:lnTo>
                  <a:lnTo>
                    <a:pt x="1" y="11409"/>
                  </a:lnTo>
                  <a:lnTo>
                    <a:pt x="1402" y="10875"/>
                  </a:lnTo>
                  <a:lnTo>
                    <a:pt x="1402" y="10441"/>
                  </a:lnTo>
                  <a:close/>
                  <a:moveTo>
                    <a:pt x="1402" y="11409"/>
                  </a:moveTo>
                  <a:lnTo>
                    <a:pt x="1" y="11976"/>
                  </a:lnTo>
                  <a:lnTo>
                    <a:pt x="1" y="12409"/>
                  </a:lnTo>
                  <a:lnTo>
                    <a:pt x="1402" y="11876"/>
                  </a:lnTo>
                  <a:lnTo>
                    <a:pt x="1402" y="11409"/>
                  </a:lnTo>
                  <a:close/>
                  <a:moveTo>
                    <a:pt x="1402" y="12376"/>
                  </a:moveTo>
                  <a:lnTo>
                    <a:pt x="1" y="12943"/>
                  </a:lnTo>
                  <a:lnTo>
                    <a:pt x="1" y="13377"/>
                  </a:lnTo>
                  <a:lnTo>
                    <a:pt x="1402" y="12843"/>
                  </a:lnTo>
                  <a:lnTo>
                    <a:pt x="1402" y="12376"/>
                  </a:lnTo>
                  <a:close/>
                  <a:moveTo>
                    <a:pt x="1402" y="13344"/>
                  </a:moveTo>
                  <a:lnTo>
                    <a:pt x="768" y="13610"/>
                  </a:lnTo>
                  <a:lnTo>
                    <a:pt x="1402" y="13610"/>
                  </a:lnTo>
                  <a:lnTo>
                    <a:pt x="1402" y="1334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p:nvPr/>
          </p:nvSpPr>
          <p:spPr>
            <a:xfrm>
              <a:off x="4768525" y="1238000"/>
              <a:ext cx="262700" cy="22525"/>
            </a:xfrm>
            <a:custGeom>
              <a:rect b="b" l="l" r="r" t="t"/>
              <a:pathLst>
                <a:path extrusionOk="0" h="901" w="10508">
                  <a:moveTo>
                    <a:pt x="467" y="0"/>
                  </a:moveTo>
                  <a:cubicBezTo>
                    <a:pt x="200" y="0"/>
                    <a:pt x="0" y="200"/>
                    <a:pt x="0" y="467"/>
                  </a:cubicBezTo>
                  <a:cubicBezTo>
                    <a:pt x="0" y="701"/>
                    <a:pt x="200" y="901"/>
                    <a:pt x="467" y="901"/>
                  </a:cubicBezTo>
                  <a:lnTo>
                    <a:pt x="10041" y="901"/>
                  </a:lnTo>
                  <a:cubicBezTo>
                    <a:pt x="10308" y="901"/>
                    <a:pt x="10508" y="701"/>
                    <a:pt x="10508" y="467"/>
                  </a:cubicBezTo>
                  <a:cubicBezTo>
                    <a:pt x="10508" y="200"/>
                    <a:pt x="10308" y="0"/>
                    <a:pt x="10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3"/>
            <p:cNvSpPr/>
            <p:nvPr/>
          </p:nvSpPr>
          <p:spPr>
            <a:xfrm>
              <a:off x="4768525" y="1277200"/>
              <a:ext cx="262700" cy="23375"/>
            </a:xfrm>
            <a:custGeom>
              <a:rect b="b" l="l" r="r" t="t"/>
              <a:pathLst>
                <a:path extrusionOk="0" h="935" w="10508">
                  <a:moveTo>
                    <a:pt x="467" y="0"/>
                  </a:moveTo>
                  <a:cubicBezTo>
                    <a:pt x="200" y="0"/>
                    <a:pt x="0" y="234"/>
                    <a:pt x="0" y="467"/>
                  </a:cubicBezTo>
                  <a:cubicBezTo>
                    <a:pt x="0" y="734"/>
                    <a:pt x="200" y="934"/>
                    <a:pt x="467" y="934"/>
                  </a:cubicBezTo>
                  <a:lnTo>
                    <a:pt x="10041" y="934"/>
                  </a:lnTo>
                  <a:cubicBezTo>
                    <a:pt x="10308" y="934"/>
                    <a:pt x="10508" y="734"/>
                    <a:pt x="10508" y="467"/>
                  </a:cubicBezTo>
                  <a:cubicBezTo>
                    <a:pt x="10508" y="234"/>
                    <a:pt x="10308" y="0"/>
                    <a:pt x="10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p:nvPr/>
          </p:nvSpPr>
          <p:spPr>
            <a:xfrm>
              <a:off x="4768525" y="1318050"/>
              <a:ext cx="262700" cy="23375"/>
            </a:xfrm>
            <a:custGeom>
              <a:rect b="b" l="l" r="r" t="t"/>
              <a:pathLst>
                <a:path extrusionOk="0" h="935" w="10508">
                  <a:moveTo>
                    <a:pt x="467" y="1"/>
                  </a:moveTo>
                  <a:cubicBezTo>
                    <a:pt x="200" y="1"/>
                    <a:pt x="0" y="201"/>
                    <a:pt x="0" y="468"/>
                  </a:cubicBezTo>
                  <a:cubicBezTo>
                    <a:pt x="0" y="701"/>
                    <a:pt x="200" y="935"/>
                    <a:pt x="467" y="935"/>
                  </a:cubicBezTo>
                  <a:lnTo>
                    <a:pt x="10041" y="935"/>
                  </a:lnTo>
                  <a:cubicBezTo>
                    <a:pt x="10308" y="935"/>
                    <a:pt x="10508" y="701"/>
                    <a:pt x="10508" y="468"/>
                  </a:cubicBezTo>
                  <a:cubicBezTo>
                    <a:pt x="10508" y="201"/>
                    <a:pt x="10308" y="1"/>
                    <a:pt x="10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3"/>
            <p:cNvSpPr/>
            <p:nvPr/>
          </p:nvSpPr>
          <p:spPr>
            <a:xfrm>
              <a:off x="4783525" y="1259675"/>
              <a:ext cx="231850" cy="18375"/>
            </a:xfrm>
            <a:custGeom>
              <a:rect b="b" l="l" r="r" t="t"/>
              <a:pathLst>
                <a:path extrusionOk="0" h="735" w="9274">
                  <a:moveTo>
                    <a:pt x="1" y="1"/>
                  </a:moveTo>
                  <a:lnTo>
                    <a:pt x="1" y="734"/>
                  </a:lnTo>
                  <a:lnTo>
                    <a:pt x="9274" y="734"/>
                  </a:lnTo>
                  <a:lnTo>
                    <a:pt x="92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3"/>
            <p:cNvSpPr/>
            <p:nvPr/>
          </p:nvSpPr>
          <p:spPr>
            <a:xfrm>
              <a:off x="4783525" y="1300550"/>
              <a:ext cx="231850" cy="17525"/>
            </a:xfrm>
            <a:custGeom>
              <a:rect b="b" l="l" r="r" t="t"/>
              <a:pathLst>
                <a:path extrusionOk="0" h="701" w="9274">
                  <a:moveTo>
                    <a:pt x="1" y="0"/>
                  </a:moveTo>
                  <a:lnTo>
                    <a:pt x="1" y="701"/>
                  </a:lnTo>
                  <a:lnTo>
                    <a:pt x="9274" y="701"/>
                  </a:lnTo>
                  <a:lnTo>
                    <a:pt x="9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3"/>
            <p:cNvSpPr/>
            <p:nvPr/>
          </p:nvSpPr>
          <p:spPr>
            <a:xfrm>
              <a:off x="4955325" y="1844250"/>
              <a:ext cx="18375" cy="331950"/>
            </a:xfrm>
            <a:custGeom>
              <a:rect b="b" l="l" r="r" t="t"/>
              <a:pathLst>
                <a:path extrusionOk="0" h="13278" w="735">
                  <a:moveTo>
                    <a:pt x="367" y="1"/>
                  </a:moveTo>
                  <a:cubicBezTo>
                    <a:pt x="134" y="1"/>
                    <a:pt x="0" y="168"/>
                    <a:pt x="0" y="401"/>
                  </a:cubicBezTo>
                  <a:lnTo>
                    <a:pt x="0" y="12910"/>
                  </a:lnTo>
                  <a:cubicBezTo>
                    <a:pt x="0" y="13077"/>
                    <a:pt x="167" y="13244"/>
                    <a:pt x="367" y="13277"/>
                  </a:cubicBezTo>
                  <a:cubicBezTo>
                    <a:pt x="567" y="13277"/>
                    <a:pt x="734" y="13110"/>
                    <a:pt x="734" y="12910"/>
                  </a:cubicBezTo>
                  <a:lnTo>
                    <a:pt x="734" y="401"/>
                  </a:lnTo>
                  <a:cubicBezTo>
                    <a:pt x="734" y="168"/>
                    <a:pt x="567" y="1"/>
                    <a:pt x="367" y="1"/>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3"/>
            <p:cNvSpPr/>
            <p:nvPr/>
          </p:nvSpPr>
          <p:spPr>
            <a:xfrm>
              <a:off x="4988675" y="1844250"/>
              <a:ext cx="18375" cy="331950"/>
            </a:xfrm>
            <a:custGeom>
              <a:rect b="b" l="l" r="r" t="t"/>
              <a:pathLst>
                <a:path extrusionOk="0" h="13278" w="735">
                  <a:moveTo>
                    <a:pt x="367" y="1"/>
                  </a:moveTo>
                  <a:cubicBezTo>
                    <a:pt x="167" y="1"/>
                    <a:pt x="1" y="168"/>
                    <a:pt x="1" y="401"/>
                  </a:cubicBezTo>
                  <a:lnTo>
                    <a:pt x="1" y="12910"/>
                  </a:lnTo>
                  <a:cubicBezTo>
                    <a:pt x="1" y="13077"/>
                    <a:pt x="167" y="13244"/>
                    <a:pt x="367" y="13277"/>
                  </a:cubicBezTo>
                  <a:cubicBezTo>
                    <a:pt x="568" y="13277"/>
                    <a:pt x="734" y="13110"/>
                    <a:pt x="734" y="12910"/>
                  </a:cubicBezTo>
                  <a:lnTo>
                    <a:pt x="734" y="401"/>
                  </a:lnTo>
                  <a:cubicBezTo>
                    <a:pt x="734" y="168"/>
                    <a:pt x="568" y="1"/>
                    <a:pt x="367" y="1"/>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3"/>
            <p:cNvSpPr/>
            <p:nvPr/>
          </p:nvSpPr>
          <p:spPr>
            <a:xfrm>
              <a:off x="4919450" y="1844250"/>
              <a:ext cx="18375" cy="331950"/>
            </a:xfrm>
            <a:custGeom>
              <a:rect b="b" l="l" r="r" t="t"/>
              <a:pathLst>
                <a:path extrusionOk="0" h="13278" w="735">
                  <a:moveTo>
                    <a:pt x="368" y="1"/>
                  </a:moveTo>
                  <a:cubicBezTo>
                    <a:pt x="168" y="1"/>
                    <a:pt x="1" y="168"/>
                    <a:pt x="1" y="401"/>
                  </a:cubicBezTo>
                  <a:lnTo>
                    <a:pt x="1" y="12910"/>
                  </a:lnTo>
                  <a:cubicBezTo>
                    <a:pt x="1" y="13077"/>
                    <a:pt x="168" y="13244"/>
                    <a:pt x="368" y="13277"/>
                  </a:cubicBezTo>
                  <a:cubicBezTo>
                    <a:pt x="601" y="13277"/>
                    <a:pt x="735" y="13110"/>
                    <a:pt x="735" y="12910"/>
                  </a:cubicBezTo>
                  <a:lnTo>
                    <a:pt x="735" y="401"/>
                  </a:lnTo>
                  <a:cubicBezTo>
                    <a:pt x="735" y="168"/>
                    <a:pt x="601" y="1"/>
                    <a:pt x="368" y="1"/>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3"/>
            <p:cNvSpPr/>
            <p:nvPr/>
          </p:nvSpPr>
          <p:spPr>
            <a:xfrm>
              <a:off x="4884425" y="1844250"/>
              <a:ext cx="18375" cy="331950"/>
            </a:xfrm>
            <a:custGeom>
              <a:rect b="b" l="l" r="r" t="t"/>
              <a:pathLst>
                <a:path extrusionOk="0" h="13278" w="735">
                  <a:moveTo>
                    <a:pt x="368" y="1"/>
                  </a:moveTo>
                  <a:cubicBezTo>
                    <a:pt x="168" y="1"/>
                    <a:pt x="1" y="168"/>
                    <a:pt x="1" y="401"/>
                  </a:cubicBezTo>
                  <a:lnTo>
                    <a:pt x="1" y="12910"/>
                  </a:lnTo>
                  <a:cubicBezTo>
                    <a:pt x="1" y="13077"/>
                    <a:pt x="168" y="13244"/>
                    <a:pt x="368" y="13277"/>
                  </a:cubicBezTo>
                  <a:cubicBezTo>
                    <a:pt x="568" y="13277"/>
                    <a:pt x="735" y="13110"/>
                    <a:pt x="735" y="12910"/>
                  </a:cubicBezTo>
                  <a:lnTo>
                    <a:pt x="735" y="401"/>
                  </a:lnTo>
                  <a:cubicBezTo>
                    <a:pt x="735" y="168"/>
                    <a:pt x="568" y="1"/>
                    <a:pt x="368" y="1"/>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3"/>
            <p:cNvSpPr/>
            <p:nvPr/>
          </p:nvSpPr>
          <p:spPr>
            <a:xfrm>
              <a:off x="4848575" y="1844250"/>
              <a:ext cx="18375" cy="331950"/>
            </a:xfrm>
            <a:custGeom>
              <a:rect b="b" l="l" r="r" t="t"/>
              <a:pathLst>
                <a:path extrusionOk="0" h="13278" w="735">
                  <a:moveTo>
                    <a:pt x="367" y="1"/>
                  </a:moveTo>
                  <a:cubicBezTo>
                    <a:pt x="167" y="1"/>
                    <a:pt x="1" y="168"/>
                    <a:pt x="1" y="401"/>
                  </a:cubicBezTo>
                  <a:lnTo>
                    <a:pt x="1" y="12910"/>
                  </a:lnTo>
                  <a:cubicBezTo>
                    <a:pt x="1" y="13077"/>
                    <a:pt x="134" y="13244"/>
                    <a:pt x="367" y="13277"/>
                  </a:cubicBezTo>
                  <a:cubicBezTo>
                    <a:pt x="601" y="13277"/>
                    <a:pt x="734" y="13110"/>
                    <a:pt x="734" y="12910"/>
                  </a:cubicBezTo>
                  <a:lnTo>
                    <a:pt x="734" y="401"/>
                  </a:lnTo>
                  <a:cubicBezTo>
                    <a:pt x="734" y="168"/>
                    <a:pt x="601" y="1"/>
                    <a:pt x="367" y="1"/>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3"/>
            <p:cNvSpPr/>
            <p:nvPr/>
          </p:nvSpPr>
          <p:spPr>
            <a:xfrm>
              <a:off x="4881100" y="2628150"/>
              <a:ext cx="14200" cy="80925"/>
            </a:xfrm>
            <a:custGeom>
              <a:rect b="b" l="l" r="r" t="t"/>
              <a:pathLst>
                <a:path extrusionOk="0" h="3237" w="568">
                  <a:moveTo>
                    <a:pt x="301" y="1"/>
                  </a:moveTo>
                  <a:cubicBezTo>
                    <a:pt x="134" y="1"/>
                    <a:pt x="0" y="134"/>
                    <a:pt x="0" y="301"/>
                  </a:cubicBezTo>
                  <a:lnTo>
                    <a:pt x="0" y="2936"/>
                  </a:lnTo>
                  <a:cubicBezTo>
                    <a:pt x="0" y="3070"/>
                    <a:pt x="134" y="3170"/>
                    <a:pt x="301" y="3236"/>
                  </a:cubicBezTo>
                  <a:cubicBezTo>
                    <a:pt x="467" y="3236"/>
                    <a:pt x="568" y="3103"/>
                    <a:pt x="568" y="2936"/>
                  </a:cubicBezTo>
                  <a:lnTo>
                    <a:pt x="568" y="301"/>
                  </a:lnTo>
                  <a:cubicBezTo>
                    <a:pt x="568" y="134"/>
                    <a:pt x="467"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3"/>
            <p:cNvSpPr/>
            <p:nvPr/>
          </p:nvSpPr>
          <p:spPr>
            <a:xfrm>
              <a:off x="4853575" y="2628150"/>
              <a:ext cx="15050" cy="80925"/>
            </a:xfrm>
            <a:custGeom>
              <a:rect b="b" l="l" r="r" t="t"/>
              <a:pathLst>
                <a:path extrusionOk="0" h="3237" w="602">
                  <a:moveTo>
                    <a:pt x="301" y="1"/>
                  </a:moveTo>
                  <a:cubicBezTo>
                    <a:pt x="134" y="1"/>
                    <a:pt x="1" y="134"/>
                    <a:pt x="1" y="301"/>
                  </a:cubicBezTo>
                  <a:lnTo>
                    <a:pt x="1" y="2936"/>
                  </a:lnTo>
                  <a:cubicBezTo>
                    <a:pt x="1" y="3070"/>
                    <a:pt x="134" y="3170"/>
                    <a:pt x="301" y="3236"/>
                  </a:cubicBezTo>
                  <a:cubicBezTo>
                    <a:pt x="468" y="3236"/>
                    <a:pt x="601" y="3103"/>
                    <a:pt x="601" y="2936"/>
                  </a:cubicBezTo>
                  <a:lnTo>
                    <a:pt x="601" y="301"/>
                  </a:lnTo>
                  <a:cubicBezTo>
                    <a:pt x="601" y="134"/>
                    <a:pt x="468"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3"/>
            <p:cNvSpPr/>
            <p:nvPr/>
          </p:nvSpPr>
          <p:spPr>
            <a:xfrm>
              <a:off x="4826900" y="2628150"/>
              <a:ext cx="14200" cy="80925"/>
            </a:xfrm>
            <a:custGeom>
              <a:rect b="b" l="l" r="r" t="t"/>
              <a:pathLst>
                <a:path extrusionOk="0" h="3237" w="568">
                  <a:moveTo>
                    <a:pt x="300" y="1"/>
                  </a:moveTo>
                  <a:cubicBezTo>
                    <a:pt x="134" y="1"/>
                    <a:pt x="0" y="134"/>
                    <a:pt x="0" y="301"/>
                  </a:cubicBezTo>
                  <a:lnTo>
                    <a:pt x="0" y="2936"/>
                  </a:lnTo>
                  <a:cubicBezTo>
                    <a:pt x="0" y="3070"/>
                    <a:pt x="134" y="3170"/>
                    <a:pt x="300" y="3236"/>
                  </a:cubicBezTo>
                  <a:cubicBezTo>
                    <a:pt x="467" y="3236"/>
                    <a:pt x="567" y="3103"/>
                    <a:pt x="567" y="2936"/>
                  </a:cubicBezTo>
                  <a:lnTo>
                    <a:pt x="567" y="301"/>
                  </a:lnTo>
                  <a:cubicBezTo>
                    <a:pt x="567" y="134"/>
                    <a:pt x="467" y="1"/>
                    <a:pt x="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3"/>
            <p:cNvSpPr/>
            <p:nvPr/>
          </p:nvSpPr>
          <p:spPr>
            <a:xfrm>
              <a:off x="4799375" y="2628150"/>
              <a:ext cx="15025" cy="80925"/>
            </a:xfrm>
            <a:custGeom>
              <a:rect b="b" l="l" r="r" t="t"/>
              <a:pathLst>
                <a:path extrusionOk="0" h="3237" w="601">
                  <a:moveTo>
                    <a:pt x="301" y="1"/>
                  </a:moveTo>
                  <a:cubicBezTo>
                    <a:pt x="134" y="1"/>
                    <a:pt x="0" y="134"/>
                    <a:pt x="0" y="301"/>
                  </a:cubicBezTo>
                  <a:lnTo>
                    <a:pt x="0" y="2936"/>
                  </a:lnTo>
                  <a:cubicBezTo>
                    <a:pt x="0" y="3070"/>
                    <a:pt x="134" y="3170"/>
                    <a:pt x="301" y="3236"/>
                  </a:cubicBezTo>
                  <a:cubicBezTo>
                    <a:pt x="467" y="3236"/>
                    <a:pt x="601" y="3103"/>
                    <a:pt x="601" y="2936"/>
                  </a:cubicBezTo>
                  <a:lnTo>
                    <a:pt x="601" y="301"/>
                  </a:lnTo>
                  <a:cubicBezTo>
                    <a:pt x="601" y="134"/>
                    <a:pt x="467"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p:nvPr/>
          </p:nvSpPr>
          <p:spPr>
            <a:xfrm>
              <a:off x="4233125" y="2659875"/>
              <a:ext cx="399500" cy="139250"/>
            </a:xfrm>
            <a:custGeom>
              <a:rect b="b" l="l" r="r" t="t"/>
              <a:pathLst>
                <a:path extrusionOk="0" h="5570" w="15980">
                  <a:moveTo>
                    <a:pt x="13459" y="0"/>
                  </a:moveTo>
                  <a:cubicBezTo>
                    <a:pt x="13355" y="0"/>
                    <a:pt x="13249" y="12"/>
                    <a:pt x="13144" y="33"/>
                  </a:cubicBezTo>
                  <a:lnTo>
                    <a:pt x="8407" y="1634"/>
                  </a:lnTo>
                  <a:cubicBezTo>
                    <a:pt x="8207" y="1701"/>
                    <a:pt x="8040" y="1834"/>
                    <a:pt x="7873" y="2001"/>
                  </a:cubicBezTo>
                  <a:lnTo>
                    <a:pt x="7406" y="2534"/>
                  </a:lnTo>
                  <a:cubicBezTo>
                    <a:pt x="7273" y="2701"/>
                    <a:pt x="7073" y="2835"/>
                    <a:pt x="6873" y="2901"/>
                  </a:cubicBezTo>
                  <a:lnTo>
                    <a:pt x="4571" y="3635"/>
                  </a:lnTo>
                  <a:cubicBezTo>
                    <a:pt x="4471" y="3658"/>
                    <a:pt x="4371" y="3669"/>
                    <a:pt x="4271" y="3669"/>
                  </a:cubicBezTo>
                  <a:cubicBezTo>
                    <a:pt x="4071" y="3669"/>
                    <a:pt x="3870" y="3624"/>
                    <a:pt x="3670" y="3535"/>
                  </a:cubicBezTo>
                  <a:lnTo>
                    <a:pt x="3537" y="3468"/>
                  </a:lnTo>
                  <a:cubicBezTo>
                    <a:pt x="3337" y="3380"/>
                    <a:pt x="3137" y="3335"/>
                    <a:pt x="2936" y="3335"/>
                  </a:cubicBezTo>
                  <a:cubicBezTo>
                    <a:pt x="2836" y="3335"/>
                    <a:pt x="2736" y="3346"/>
                    <a:pt x="2636" y="3368"/>
                  </a:cubicBezTo>
                  <a:lnTo>
                    <a:pt x="935" y="3969"/>
                  </a:lnTo>
                  <a:cubicBezTo>
                    <a:pt x="568" y="4069"/>
                    <a:pt x="268" y="4402"/>
                    <a:pt x="168" y="4803"/>
                  </a:cubicBezTo>
                  <a:lnTo>
                    <a:pt x="1" y="5570"/>
                  </a:lnTo>
                  <a:lnTo>
                    <a:pt x="1" y="5570"/>
                  </a:lnTo>
                  <a:lnTo>
                    <a:pt x="15979" y="1334"/>
                  </a:lnTo>
                  <a:lnTo>
                    <a:pt x="14111" y="166"/>
                  </a:lnTo>
                  <a:cubicBezTo>
                    <a:pt x="13906" y="52"/>
                    <a:pt x="13685" y="0"/>
                    <a:pt x="134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3"/>
            <p:cNvSpPr/>
            <p:nvPr/>
          </p:nvSpPr>
          <p:spPr>
            <a:xfrm>
              <a:off x="4771850" y="1365575"/>
              <a:ext cx="255200" cy="192675"/>
            </a:xfrm>
            <a:custGeom>
              <a:rect b="b" l="l" r="r" t="t"/>
              <a:pathLst>
                <a:path extrusionOk="0" h="7707" w="10208">
                  <a:moveTo>
                    <a:pt x="1" y="1"/>
                  </a:moveTo>
                  <a:lnTo>
                    <a:pt x="1" y="7706"/>
                  </a:lnTo>
                  <a:lnTo>
                    <a:pt x="10208" y="7706"/>
                  </a:lnTo>
                  <a:lnTo>
                    <a:pt x="102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3"/>
            <p:cNvSpPr/>
            <p:nvPr/>
          </p:nvSpPr>
          <p:spPr>
            <a:xfrm>
              <a:off x="4771850" y="1366425"/>
              <a:ext cx="255200" cy="193500"/>
            </a:xfrm>
            <a:custGeom>
              <a:rect b="b" l="l" r="r" t="t"/>
              <a:pathLst>
                <a:path extrusionOk="0" h="7740" w="10208">
                  <a:moveTo>
                    <a:pt x="1" y="0"/>
                  </a:moveTo>
                  <a:lnTo>
                    <a:pt x="1" y="1668"/>
                  </a:lnTo>
                  <a:lnTo>
                    <a:pt x="3703" y="1668"/>
                  </a:lnTo>
                  <a:cubicBezTo>
                    <a:pt x="4904" y="1668"/>
                    <a:pt x="5905" y="2669"/>
                    <a:pt x="5905" y="3870"/>
                  </a:cubicBezTo>
                  <a:cubicBezTo>
                    <a:pt x="5905" y="5071"/>
                    <a:pt x="4904" y="6071"/>
                    <a:pt x="3703" y="6071"/>
                  </a:cubicBezTo>
                  <a:lnTo>
                    <a:pt x="1" y="6071"/>
                  </a:lnTo>
                  <a:lnTo>
                    <a:pt x="1" y="7739"/>
                  </a:lnTo>
                  <a:lnTo>
                    <a:pt x="10208" y="7739"/>
                  </a:lnTo>
                  <a:lnTo>
                    <a:pt x="10208" y="0"/>
                  </a:ln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3"/>
            <p:cNvSpPr/>
            <p:nvPr/>
          </p:nvSpPr>
          <p:spPr>
            <a:xfrm>
              <a:off x="4784375" y="1349750"/>
              <a:ext cx="231000" cy="15850"/>
            </a:xfrm>
            <a:custGeom>
              <a:rect b="b" l="l" r="r" t="t"/>
              <a:pathLst>
                <a:path extrusionOk="0" h="634" w="9240">
                  <a:moveTo>
                    <a:pt x="0" y="0"/>
                  </a:moveTo>
                  <a:lnTo>
                    <a:pt x="0" y="634"/>
                  </a:lnTo>
                  <a:lnTo>
                    <a:pt x="9240" y="634"/>
                  </a:lnTo>
                  <a:lnTo>
                    <a:pt x="9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3"/>
            <p:cNvSpPr/>
            <p:nvPr/>
          </p:nvSpPr>
          <p:spPr>
            <a:xfrm>
              <a:off x="4503325" y="1427300"/>
              <a:ext cx="267725" cy="69250"/>
            </a:xfrm>
            <a:custGeom>
              <a:rect b="b" l="l" r="r" t="t"/>
              <a:pathLst>
                <a:path extrusionOk="0" h="2770" w="10709">
                  <a:moveTo>
                    <a:pt x="1" y="0"/>
                  </a:moveTo>
                  <a:lnTo>
                    <a:pt x="1" y="2769"/>
                  </a:lnTo>
                  <a:lnTo>
                    <a:pt x="10708" y="2769"/>
                  </a:lnTo>
                  <a:lnTo>
                    <a:pt x="107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3"/>
            <p:cNvSpPr/>
            <p:nvPr/>
          </p:nvSpPr>
          <p:spPr>
            <a:xfrm>
              <a:off x="4494150" y="1379775"/>
              <a:ext cx="18375" cy="166800"/>
            </a:xfrm>
            <a:custGeom>
              <a:rect b="b" l="l" r="r" t="t"/>
              <a:pathLst>
                <a:path extrusionOk="0" h="6672" w="735">
                  <a:moveTo>
                    <a:pt x="1" y="0"/>
                  </a:moveTo>
                  <a:lnTo>
                    <a:pt x="1" y="6671"/>
                  </a:lnTo>
                  <a:lnTo>
                    <a:pt x="735" y="6671"/>
                  </a:lnTo>
                  <a:lnTo>
                    <a:pt x="7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3"/>
            <p:cNvSpPr/>
            <p:nvPr/>
          </p:nvSpPr>
          <p:spPr>
            <a:xfrm>
              <a:off x="4060525" y="1386425"/>
              <a:ext cx="442000" cy="150975"/>
            </a:xfrm>
            <a:custGeom>
              <a:rect b="b" l="l" r="r" t="t"/>
              <a:pathLst>
                <a:path extrusionOk="0" h="6039" w="17680">
                  <a:moveTo>
                    <a:pt x="17012" y="1"/>
                  </a:moveTo>
                  <a:cubicBezTo>
                    <a:pt x="16879" y="1"/>
                    <a:pt x="16812" y="68"/>
                    <a:pt x="16712" y="201"/>
                  </a:cubicBezTo>
                  <a:cubicBezTo>
                    <a:pt x="16545" y="368"/>
                    <a:pt x="16278" y="701"/>
                    <a:pt x="15711" y="968"/>
                  </a:cubicBezTo>
                  <a:cubicBezTo>
                    <a:pt x="15346" y="1165"/>
                    <a:pt x="14934" y="1243"/>
                    <a:pt x="14534" y="1243"/>
                  </a:cubicBezTo>
                  <a:cubicBezTo>
                    <a:pt x="14459" y="1243"/>
                    <a:pt x="14384" y="1240"/>
                    <a:pt x="14310" y="1235"/>
                  </a:cubicBezTo>
                  <a:lnTo>
                    <a:pt x="1501" y="635"/>
                  </a:lnTo>
                  <a:cubicBezTo>
                    <a:pt x="1301" y="635"/>
                    <a:pt x="1034" y="668"/>
                    <a:pt x="834" y="768"/>
                  </a:cubicBezTo>
                  <a:cubicBezTo>
                    <a:pt x="334" y="968"/>
                    <a:pt x="0" y="1469"/>
                    <a:pt x="0" y="2002"/>
                  </a:cubicBezTo>
                  <a:lnTo>
                    <a:pt x="0" y="4070"/>
                  </a:lnTo>
                  <a:cubicBezTo>
                    <a:pt x="0" y="4604"/>
                    <a:pt x="334" y="5105"/>
                    <a:pt x="834" y="5305"/>
                  </a:cubicBezTo>
                  <a:cubicBezTo>
                    <a:pt x="1034" y="5405"/>
                    <a:pt x="1268" y="5438"/>
                    <a:pt x="1501" y="5438"/>
                  </a:cubicBezTo>
                  <a:lnTo>
                    <a:pt x="14310" y="4838"/>
                  </a:lnTo>
                  <a:cubicBezTo>
                    <a:pt x="14400" y="4830"/>
                    <a:pt x="14494" y="4826"/>
                    <a:pt x="14588" y="4826"/>
                  </a:cubicBezTo>
                  <a:cubicBezTo>
                    <a:pt x="14915" y="4826"/>
                    <a:pt x="15260" y="4875"/>
                    <a:pt x="15544" y="5004"/>
                  </a:cubicBezTo>
                  <a:cubicBezTo>
                    <a:pt x="16212" y="5271"/>
                    <a:pt x="16545" y="5672"/>
                    <a:pt x="16712" y="5905"/>
                  </a:cubicBezTo>
                  <a:cubicBezTo>
                    <a:pt x="16812" y="5972"/>
                    <a:pt x="16879" y="6039"/>
                    <a:pt x="17012" y="6039"/>
                  </a:cubicBezTo>
                  <a:lnTo>
                    <a:pt x="17312" y="6039"/>
                  </a:lnTo>
                  <a:lnTo>
                    <a:pt x="17679" y="3036"/>
                  </a:lnTo>
                  <a:lnTo>
                    <a:pt x="173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p:nvPr/>
          </p:nvSpPr>
          <p:spPr>
            <a:xfrm>
              <a:off x="4513325" y="1427300"/>
              <a:ext cx="258550" cy="69250"/>
            </a:xfrm>
            <a:custGeom>
              <a:rect b="b" l="l" r="r" t="t"/>
              <a:pathLst>
                <a:path extrusionOk="0" h="2770" w="10342">
                  <a:moveTo>
                    <a:pt x="1" y="0"/>
                  </a:moveTo>
                  <a:lnTo>
                    <a:pt x="1" y="734"/>
                  </a:lnTo>
                  <a:lnTo>
                    <a:pt x="7073" y="734"/>
                  </a:lnTo>
                  <a:cubicBezTo>
                    <a:pt x="7440" y="734"/>
                    <a:pt x="7740" y="1001"/>
                    <a:pt x="7740" y="1401"/>
                  </a:cubicBezTo>
                  <a:cubicBezTo>
                    <a:pt x="7740" y="1768"/>
                    <a:pt x="7440" y="2035"/>
                    <a:pt x="7073" y="2035"/>
                  </a:cubicBezTo>
                  <a:lnTo>
                    <a:pt x="1" y="2035"/>
                  </a:lnTo>
                  <a:lnTo>
                    <a:pt x="1" y="2769"/>
                  </a:lnTo>
                  <a:lnTo>
                    <a:pt x="10342" y="2769"/>
                  </a:lnTo>
                  <a:lnTo>
                    <a:pt x="10342" y="0"/>
                  </a:ln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p:nvPr/>
          </p:nvSpPr>
          <p:spPr>
            <a:xfrm>
              <a:off x="4484975" y="1387275"/>
              <a:ext cx="8375" cy="150125"/>
            </a:xfrm>
            <a:custGeom>
              <a:rect b="b" l="l" r="r" t="t"/>
              <a:pathLst>
                <a:path extrusionOk="0" h="6005" w="335">
                  <a:moveTo>
                    <a:pt x="1" y="0"/>
                  </a:moveTo>
                  <a:lnTo>
                    <a:pt x="1" y="6005"/>
                  </a:lnTo>
                  <a:lnTo>
                    <a:pt x="334" y="6005"/>
                  </a:ln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43"/>
          <p:cNvGrpSpPr/>
          <p:nvPr/>
        </p:nvGrpSpPr>
        <p:grpSpPr>
          <a:xfrm>
            <a:off x="4706485" y="3245016"/>
            <a:ext cx="910341" cy="582435"/>
            <a:chOff x="3552650" y="3134350"/>
            <a:chExt cx="1520275" cy="970725"/>
          </a:xfrm>
        </p:grpSpPr>
        <p:sp>
          <p:nvSpPr>
            <p:cNvPr id="844" name="Google Shape;844;p43"/>
            <p:cNvSpPr/>
            <p:nvPr/>
          </p:nvSpPr>
          <p:spPr>
            <a:xfrm>
              <a:off x="3688575" y="3684750"/>
              <a:ext cx="116775" cy="117600"/>
            </a:xfrm>
            <a:custGeom>
              <a:rect b="b" l="l" r="r" t="t"/>
              <a:pathLst>
                <a:path extrusionOk="0" h="4704" w="4671">
                  <a:moveTo>
                    <a:pt x="2569" y="0"/>
                  </a:moveTo>
                  <a:lnTo>
                    <a:pt x="1" y="2569"/>
                  </a:lnTo>
                  <a:lnTo>
                    <a:pt x="2136" y="4704"/>
                  </a:lnTo>
                  <a:lnTo>
                    <a:pt x="4671" y="2135"/>
                  </a:lnTo>
                  <a:lnTo>
                    <a:pt x="25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3"/>
            <p:cNvSpPr/>
            <p:nvPr/>
          </p:nvSpPr>
          <p:spPr>
            <a:xfrm>
              <a:off x="3688575" y="3684750"/>
              <a:ext cx="80100" cy="80075"/>
            </a:xfrm>
            <a:custGeom>
              <a:rect b="b" l="l" r="r" t="t"/>
              <a:pathLst>
                <a:path extrusionOk="0" h="3203" w="3204">
                  <a:moveTo>
                    <a:pt x="2569" y="0"/>
                  </a:moveTo>
                  <a:lnTo>
                    <a:pt x="1" y="2569"/>
                  </a:lnTo>
                  <a:lnTo>
                    <a:pt x="635" y="3203"/>
                  </a:lnTo>
                  <a:lnTo>
                    <a:pt x="3203" y="634"/>
                  </a:lnTo>
                  <a:lnTo>
                    <a:pt x="2569" y="0"/>
                  </a:ln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p:nvPr/>
          </p:nvSpPr>
          <p:spPr>
            <a:xfrm>
              <a:off x="3619375" y="3619900"/>
              <a:ext cx="161800" cy="158275"/>
            </a:xfrm>
            <a:custGeom>
              <a:rect b="b" l="l" r="r" t="t"/>
              <a:pathLst>
                <a:path extrusionOk="0" h="6331" w="6472">
                  <a:moveTo>
                    <a:pt x="4353" y="1"/>
                  </a:moveTo>
                  <a:cubicBezTo>
                    <a:pt x="3903" y="1"/>
                    <a:pt x="3453" y="176"/>
                    <a:pt x="3102" y="526"/>
                  </a:cubicBezTo>
                  <a:lnTo>
                    <a:pt x="667" y="2961"/>
                  </a:lnTo>
                  <a:cubicBezTo>
                    <a:pt x="0" y="3662"/>
                    <a:pt x="0" y="4796"/>
                    <a:pt x="667" y="5463"/>
                  </a:cubicBezTo>
                  <a:lnTo>
                    <a:pt x="1568" y="6330"/>
                  </a:lnTo>
                  <a:lnTo>
                    <a:pt x="6471" y="1427"/>
                  </a:lnTo>
                  <a:lnTo>
                    <a:pt x="5604" y="526"/>
                  </a:lnTo>
                  <a:cubicBezTo>
                    <a:pt x="5254" y="176"/>
                    <a:pt x="4804" y="1"/>
                    <a:pt x="43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3"/>
            <p:cNvSpPr/>
            <p:nvPr/>
          </p:nvSpPr>
          <p:spPr>
            <a:xfrm>
              <a:off x="3884550" y="3134350"/>
              <a:ext cx="1073300" cy="655500"/>
            </a:xfrm>
            <a:custGeom>
              <a:rect b="b" l="l" r="r" t="t"/>
              <a:pathLst>
                <a:path extrusionOk="0" h="26220" w="42932">
                  <a:moveTo>
                    <a:pt x="27687" y="1"/>
                  </a:moveTo>
                  <a:cubicBezTo>
                    <a:pt x="27087" y="1"/>
                    <a:pt x="26553" y="234"/>
                    <a:pt x="26186" y="668"/>
                  </a:cubicBezTo>
                  <a:cubicBezTo>
                    <a:pt x="24885" y="2102"/>
                    <a:pt x="21416" y="5671"/>
                    <a:pt x="15545" y="8073"/>
                  </a:cubicBezTo>
                  <a:cubicBezTo>
                    <a:pt x="11982" y="9554"/>
                    <a:pt x="9165" y="9930"/>
                    <a:pt x="7209" y="9930"/>
                  </a:cubicBezTo>
                  <a:cubicBezTo>
                    <a:pt x="6125" y="9930"/>
                    <a:pt x="5306" y="9815"/>
                    <a:pt x="4771" y="9708"/>
                  </a:cubicBezTo>
                  <a:cubicBezTo>
                    <a:pt x="4653" y="9676"/>
                    <a:pt x="4536" y="9661"/>
                    <a:pt x="4421" y="9661"/>
                  </a:cubicBezTo>
                  <a:cubicBezTo>
                    <a:pt x="4043" y="9661"/>
                    <a:pt x="3684" y="9819"/>
                    <a:pt x="3403" y="10074"/>
                  </a:cubicBezTo>
                  <a:lnTo>
                    <a:pt x="2669" y="10775"/>
                  </a:lnTo>
                  <a:cubicBezTo>
                    <a:pt x="2369" y="11075"/>
                    <a:pt x="2169" y="11442"/>
                    <a:pt x="2102" y="11876"/>
                  </a:cubicBezTo>
                  <a:lnTo>
                    <a:pt x="1" y="25786"/>
                  </a:lnTo>
                  <a:lnTo>
                    <a:pt x="4904" y="24451"/>
                  </a:lnTo>
                  <a:lnTo>
                    <a:pt x="6072" y="16412"/>
                  </a:lnTo>
                  <a:cubicBezTo>
                    <a:pt x="6038" y="15545"/>
                    <a:pt x="6705" y="14811"/>
                    <a:pt x="7573" y="14744"/>
                  </a:cubicBezTo>
                  <a:cubicBezTo>
                    <a:pt x="9674" y="14611"/>
                    <a:pt x="13544" y="14077"/>
                    <a:pt x="17947" y="12076"/>
                  </a:cubicBezTo>
                  <a:cubicBezTo>
                    <a:pt x="23017" y="9841"/>
                    <a:pt x="26219" y="7072"/>
                    <a:pt x="27454" y="5938"/>
                  </a:cubicBezTo>
                  <a:cubicBezTo>
                    <a:pt x="27854" y="5605"/>
                    <a:pt x="28288" y="5404"/>
                    <a:pt x="28788" y="5404"/>
                  </a:cubicBezTo>
                  <a:cubicBezTo>
                    <a:pt x="29522" y="5404"/>
                    <a:pt x="30189" y="5838"/>
                    <a:pt x="30556" y="6439"/>
                  </a:cubicBezTo>
                  <a:lnTo>
                    <a:pt x="33425" y="11442"/>
                  </a:lnTo>
                  <a:lnTo>
                    <a:pt x="33425" y="18247"/>
                  </a:lnTo>
                  <a:lnTo>
                    <a:pt x="38361" y="25886"/>
                  </a:lnTo>
                  <a:lnTo>
                    <a:pt x="42931" y="26219"/>
                  </a:lnTo>
                  <a:cubicBezTo>
                    <a:pt x="42931" y="26219"/>
                    <a:pt x="39762" y="20549"/>
                    <a:pt x="39862" y="15312"/>
                  </a:cubicBezTo>
                  <a:cubicBezTo>
                    <a:pt x="39862" y="15312"/>
                    <a:pt x="40997" y="13310"/>
                    <a:pt x="39862" y="11142"/>
                  </a:cubicBezTo>
                  <a:cubicBezTo>
                    <a:pt x="38928" y="9374"/>
                    <a:pt x="34158" y="3036"/>
                    <a:pt x="32424" y="768"/>
                  </a:cubicBezTo>
                  <a:cubicBezTo>
                    <a:pt x="32057" y="267"/>
                    <a:pt x="31490" y="1"/>
                    <a:pt x="308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p:nvPr/>
          </p:nvSpPr>
          <p:spPr>
            <a:xfrm>
              <a:off x="3963775" y="3209125"/>
              <a:ext cx="954050" cy="577375"/>
            </a:xfrm>
            <a:custGeom>
              <a:rect b="b" l="l" r="r" t="t"/>
              <a:pathLst>
                <a:path extrusionOk="0" h="23095" w="38162">
                  <a:moveTo>
                    <a:pt x="25581" y="1"/>
                  </a:moveTo>
                  <a:cubicBezTo>
                    <a:pt x="24918" y="1"/>
                    <a:pt x="24162" y="179"/>
                    <a:pt x="23384" y="712"/>
                  </a:cubicBezTo>
                  <a:cubicBezTo>
                    <a:pt x="23384" y="712"/>
                    <a:pt x="19982" y="5282"/>
                    <a:pt x="14378" y="7250"/>
                  </a:cubicBezTo>
                  <a:cubicBezTo>
                    <a:pt x="8807" y="9185"/>
                    <a:pt x="3003" y="9852"/>
                    <a:pt x="3003" y="9852"/>
                  </a:cubicBezTo>
                  <a:cubicBezTo>
                    <a:pt x="3003" y="9852"/>
                    <a:pt x="1302" y="10953"/>
                    <a:pt x="1201" y="13455"/>
                  </a:cubicBezTo>
                  <a:lnTo>
                    <a:pt x="1" y="21961"/>
                  </a:lnTo>
                  <a:lnTo>
                    <a:pt x="1802" y="21460"/>
                  </a:lnTo>
                  <a:lnTo>
                    <a:pt x="2969" y="13421"/>
                  </a:lnTo>
                  <a:cubicBezTo>
                    <a:pt x="2903" y="12554"/>
                    <a:pt x="3570" y="11787"/>
                    <a:pt x="4470" y="11753"/>
                  </a:cubicBezTo>
                  <a:cubicBezTo>
                    <a:pt x="6539" y="11587"/>
                    <a:pt x="10408" y="11053"/>
                    <a:pt x="14845" y="9085"/>
                  </a:cubicBezTo>
                  <a:cubicBezTo>
                    <a:pt x="19881" y="6817"/>
                    <a:pt x="23150" y="4081"/>
                    <a:pt x="24351" y="2947"/>
                  </a:cubicBezTo>
                  <a:cubicBezTo>
                    <a:pt x="24718" y="2580"/>
                    <a:pt x="25185" y="2413"/>
                    <a:pt x="25686" y="2413"/>
                  </a:cubicBezTo>
                  <a:cubicBezTo>
                    <a:pt x="26419" y="2413"/>
                    <a:pt x="27087" y="2814"/>
                    <a:pt x="27420" y="3448"/>
                  </a:cubicBezTo>
                  <a:lnTo>
                    <a:pt x="30322" y="8451"/>
                  </a:lnTo>
                  <a:lnTo>
                    <a:pt x="30322" y="15256"/>
                  </a:lnTo>
                  <a:lnTo>
                    <a:pt x="35226" y="22895"/>
                  </a:lnTo>
                  <a:lnTo>
                    <a:pt x="38161" y="23095"/>
                  </a:lnTo>
                  <a:lnTo>
                    <a:pt x="32924" y="14389"/>
                  </a:lnTo>
                  <a:lnTo>
                    <a:pt x="32924" y="7951"/>
                  </a:lnTo>
                  <a:lnTo>
                    <a:pt x="27854" y="712"/>
                  </a:lnTo>
                  <a:cubicBezTo>
                    <a:pt x="27854" y="712"/>
                    <a:pt x="26905" y="1"/>
                    <a:pt x="25581" y="1"/>
                  </a:cubicBezTo>
                  <a:close/>
                </a:path>
              </a:pathLst>
            </a:custGeom>
            <a:solidFill>
              <a:srgbClr val="1D2947">
                <a:alpha val="3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p:nvPr/>
          </p:nvSpPr>
          <p:spPr>
            <a:xfrm>
              <a:off x="4943650" y="3843200"/>
              <a:ext cx="100100" cy="154575"/>
            </a:xfrm>
            <a:custGeom>
              <a:rect b="b" l="l" r="r" t="t"/>
              <a:pathLst>
                <a:path extrusionOk="0" h="6183" w="4004">
                  <a:moveTo>
                    <a:pt x="1802" y="0"/>
                  </a:moveTo>
                  <a:lnTo>
                    <a:pt x="0" y="5738"/>
                  </a:lnTo>
                  <a:lnTo>
                    <a:pt x="2002" y="6171"/>
                  </a:lnTo>
                  <a:cubicBezTo>
                    <a:pt x="2040" y="6179"/>
                    <a:pt x="2079" y="6183"/>
                    <a:pt x="2118" y="6183"/>
                  </a:cubicBezTo>
                  <a:cubicBezTo>
                    <a:pt x="2417" y="6183"/>
                    <a:pt x="2714" y="5966"/>
                    <a:pt x="2802" y="5671"/>
                  </a:cubicBezTo>
                  <a:lnTo>
                    <a:pt x="3903" y="1535"/>
                  </a:lnTo>
                  <a:cubicBezTo>
                    <a:pt x="4003" y="1201"/>
                    <a:pt x="3836" y="834"/>
                    <a:pt x="3503" y="701"/>
                  </a:cubicBezTo>
                  <a:lnTo>
                    <a:pt x="18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p:nvPr/>
          </p:nvSpPr>
          <p:spPr>
            <a:xfrm>
              <a:off x="3626875" y="3453625"/>
              <a:ext cx="1383500" cy="565925"/>
            </a:xfrm>
            <a:custGeom>
              <a:rect b="b" l="l" r="r" t="t"/>
              <a:pathLst>
                <a:path extrusionOk="0" h="22637" w="55340">
                  <a:moveTo>
                    <a:pt x="36929" y="1"/>
                  </a:moveTo>
                  <a:cubicBezTo>
                    <a:pt x="35972" y="1"/>
                    <a:pt x="35000" y="142"/>
                    <a:pt x="34058" y="439"/>
                  </a:cubicBezTo>
                  <a:lnTo>
                    <a:pt x="15611" y="6277"/>
                  </a:lnTo>
                  <a:cubicBezTo>
                    <a:pt x="9307" y="8278"/>
                    <a:pt x="4370" y="12314"/>
                    <a:pt x="2035" y="17418"/>
                  </a:cubicBezTo>
                  <a:cubicBezTo>
                    <a:pt x="1368" y="18919"/>
                    <a:pt x="667" y="20620"/>
                    <a:pt x="0" y="22622"/>
                  </a:cubicBezTo>
                  <a:lnTo>
                    <a:pt x="52471" y="22622"/>
                  </a:lnTo>
                  <a:cubicBezTo>
                    <a:pt x="52511" y="22632"/>
                    <a:pt x="52552" y="22636"/>
                    <a:pt x="52591" y="22636"/>
                  </a:cubicBezTo>
                  <a:cubicBezTo>
                    <a:pt x="52813" y="22636"/>
                    <a:pt x="53010" y="22486"/>
                    <a:pt x="53038" y="22288"/>
                  </a:cubicBezTo>
                  <a:lnTo>
                    <a:pt x="55240" y="14949"/>
                  </a:lnTo>
                  <a:cubicBezTo>
                    <a:pt x="55340" y="14649"/>
                    <a:pt x="55206" y="14349"/>
                    <a:pt x="54906" y="14249"/>
                  </a:cubicBezTo>
                  <a:cubicBezTo>
                    <a:pt x="54039" y="13849"/>
                    <a:pt x="51904" y="12815"/>
                    <a:pt x="49069" y="10513"/>
                  </a:cubicBezTo>
                  <a:lnTo>
                    <a:pt x="43631" y="3074"/>
                  </a:lnTo>
                  <a:cubicBezTo>
                    <a:pt x="42203" y="1128"/>
                    <a:pt x="39628" y="1"/>
                    <a:pt x="369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p:nvPr/>
          </p:nvSpPr>
          <p:spPr>
            <a:xfrm>
              <a:off x="3552650" y="4018325"/>
              <a:ext cx="1520275" cy="69225"/>
            </a:xfrm>
            <a:custGeom>
              <a:rect b="b" l="l" r="r" t="t"/>
              <a:pathLst>
                <a:path extrusionOk="0" h="2769" w="60811">
                  <a:moveTo>
                    <a:pt x="2803" y="0"/>
                  </a:moveTo>
                  <a:cubicBezTo>
                    <a:pt x="1268" y="0"/>
                    <a:pt x="1" y="1234"/>
                    <a:pt x="1" y="2769"/>
                  </a:cubicBezTo>
                  <a:lnTo>
                    <a:pt x="60811" y="2769"/>
                  </a:lnTo>
                  <a:cubicBezTo>
                    <a:pt x="60811" y="1234"/>
                    <a:pt x="59543" y="0"/>
                    <a:pt x="580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p:nvPr/>
          </p:nvSpPr>
          <p:spPr>
            <a:xfrm>
              <a:off x="3599350" y="4087525"/>
              <a:ext cx="1431875" cy="17550"/>
            </a:xfrm>
            <a:custGeom>
              <a:rect b="b" l="l" r="r" t="t"/>
              <a:pathLst>
                <a:path extrusionOk="0" h="702" w="57275">
                  <a:moveTo>
                    <a:pt x="1" y="1"/>
                  </a:moveTo>
                  <a:lnTo>
                    <a:pt x="1" y="701"/>
                  </a:lnTo>
                  <a:lnTo>
                    <a:pt x="57275" y="701"/>
                  </a:lnTo>
                  <a:lnTo>
                    <a:pt x="572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p:nvPr/>
          </p:nvSpPr>
          <p:spPr>
            <a:xfrm>
              <a:off x="3831175" y="3658600"/>
              <a:ext cx="1014100" cy="360575"/>
            </a:xfrm>
            <a:custGeom>
              <a:rect b="b" l="l" r="r" t="t"/>
              <a:pathLst>
                <a:path extrusionOk="0" h="14423" w="40564">
                  <a:moveTo>
                    <a:pt x="28849" y="1"/>
                  </a:moveTo>
                  <a:cubicBezTo>
                    <a:pt x="28191" y="1"/>
                    <a:pt x="27531" y="91"/>
                    <a:pt x="26887" y="279"/>
                  </a:cubicBezTo>
                  <a:lnTo>
                    <a:pt x="7473" y="5783"/>
                  </a:lnTo>
                  <a:cubicBezTo>
                    <a:pt x="5672" y="6283"/>
                    <a:pt x="4137" y="7451"/>
                    <a:pt x="3170" y="9085"/>
                  </a:cubicBezTo>
                  <a:lnTo>
                    <a:pt x="1" y="14389"/>
                  </a:lnTo>
                  <a:lnTo>
                    <a:pt x="1" y="14423"/>
                  </a:lnTo>
                  <a:lnTo>
                    <a:pt x="40563" y="14423"/>
                  </a:lnTo>
                  <a:lnTo>
                    <a:pt x="35459" y="4082"/>
                  </a:lnTo>
                  <a:cubicBezTo>
                    <a:pt x="34659" y="2481"/>
                    <a:pt x="33325" y="1247"/>
                    <a:pt x="31690" y="579"/>
                  </a:cubicBezTo>
                  <a:cubicBezTo>
                    <a:pt x="30793" y="201"/>
                    <a:pt x="29825" y="1"/>
                    <a:pt x="288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3"/>
            <p:cNvSpPr/>
            <p:nvPr/>
          </p:nvSpPr>
          <p:spPr>
            <a:xfrm>
              <a:off x="3629375" y="3986625"/>
              <a:ext cx="1330975" cy="30050"/>
            </a:xfrm>
            <a:custGeom>
              <a:rect b="b" l="l" r="r" t="t"/>
              <a:pathLst>
                <a:path extrusionOk="0" h="1202" w="53239">
                  <a:moveTo>
                    <a:pt x="401" y="1"/>
                  </a:moveTo>
                  <a:cubicBezTo>
                    <a:pt x="267" y="434"/>
                    <a:pt x="100" y="801"/>
                    <a:pt x="0" y="1202"/>
                  </a:cubicBezTo>
                  <a:lnTo>
                    <a:pt x="52771" y="1202"/>
                  </a:lnTo>
                  <a:cubicBezTo>
                    <a:pt x="52871" y="1168"/>
                    <a:pt x="52905" y="1035"/>
                    <a:pt x="52938" y="968"/>
                  </a:cubicBezTo>
                  <a:lnTo>
                    <a:pt x="53238" y="1"/>
                  </a:lnTo>
                  <a:close/>
                </a:path>
              </a:pathLst>
            </a:custGeom>
            <a:solidFill>
              <a:srgbClr val="1D2947">
                <a:alpha val="3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p:nvPr/>
          </p:nvSpPr>
          <p:spPr>
            <a:xfrm>
              <a:off x="4514175" y="3768150"/>
              <a:ext cx="152625" cy="18350"/>
            </a:xfrm>
            <a:custGeom>
              <a:rect b="b" l="l" r="r" t="t"/>
              <a:pathLst>
                <a:path extrusionOk="0" h="734" w="6105">
                  <a:moveTo>
                    <a:pt x="367" y="0"/>
                  </a:moveTo>
                  <a:cubicBezTo>
                    <a:pt x="167" y="0"/>
                    <a:pt x="0" y="167"/>
                    <a:pt x="0" y="367"/>
                  </a:cubicBezTo>
                  <a:cubicBezTo>
                    <a:pt x="0" y="534"/>
                    <a:pt x="167" y="734"/>
                    <a:pt x="367" y="734"/>
                  </a:cubicBezTo>
                  <a:lnTo>
                    <a:pt x="5738" y="734"/>
                  </a:lnTo>
                  <a:cubicBezTo>
                    <a:pt x="5971" y="734"/>
                    <a:pt x="6105" y="567"/>
                    <a:pt x="6105" y="367"/>
                  </a:cubicBezTo>
                  <a:cubicBezTo>
                    <a:pt x="6105" y="167"/>
                    <a:pt x="5971" y="0"/>
                    <a:pt x="5738" y="0"/>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3"/>
            <p:cNvSpPr/>
            <p:nvPr/>
          </p:nvSpPr>
          <p:spPr>
            <a:xfrm>
              <a:off x="4514175" y="3799000"/>
              <a:ext cx="152625" cy="19200"/>
            </a:xfrm>
            <a:custGeom>
              <a:rect b="b" l="l" r="r" t="t"/>
              <a:pathLst>
                <a:path extrusionOk="0" h="768" w="6105">
                  <a:moveTo>
                    <a:pt x="367" y="0"/>
                  </a:moveTo>
                  <a:cubicBezTo>
                    <a:pt x="167" y="0"/>
                    <a:pt x="0" y="167"/>
                    <a:pt x="0" y="367"/>
                  </a:cubicBezTo>
                  <a:cubicBezTo>
                    <a:pt x="0" y="534"/>
                    <a:pt x="167" y="768"/>
                    <a:pt x="367" y="768"/>
                  </a:cubicBezTo>
                  <a:lnTo>
                    <a:pt x="5738" y="768"/>
                  </a:lnTo>
                  <a:cubicBezTo>
                    <a:pt x="5971" y="768"/>
                    <a:pt x="6105" y="601"/>
                    <a:pt x="6105" y="367"/>
                  </a:cubicBezTo>
                  <a:cubicBezTo>
                    <a:pt x="6105" y="167"/>
                    <a:pt x="5971" y="0"/>
                    <a:pt x="5738" y="0"/>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p:nvPr/>
          </p:nvSpPr>
          <p:spPr>
            <a:xfrm>
              <a:off x="4514175" y="3829025"/>
              <a:ext cx="152625" cy="19200"/>
            </a:xfrm>
            <a:custGeom>
              <a:rect b="b" l="l" r="r" t="t"/>
              <a:pathLst>
                <a:path extrusionOk="0" h="768" w="6105">
                  <a:moveTo>
                    <a:pt x="367" y="0"/>
                  </a:moveTo>
                  <a:cubicBezTo>
                    <a:pt x="167" y="0"/>
                    <a:pt x="0" y="167"/>
                    <a:pt x="0" y="400"/>
                  </a:cubicBezTo>
                  <a:cubicBezTo>
                    <a:pt x="0" y="601"/>
                    <a:pt x="167" y="767"/>
                    <a:pt x="367" y="767"/>
                  </a:cubicBezTo>
                  <a:lnTo>
                    <a:pt x="5738" y="767"/>
                  </a:lnTo>
                  <a:cubicBezTo>
                    <a:pt x="5971" y="767"/>
                    <a:pt x="6105" y="601"/>
                    <a:pt x="6105" y="400"/>
                  </a:cubicBezTo>
                  <a:cubicBezTo>
                    <a:pt x="6105" y="167"/>
                    <a:pt x="5971" y="0"/>
                    <a:pt x="5738" y="0"/>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3"/>
            <p:cNvSpPr/>
            <p:nvPr/>
          </p:nvSpPr>
          <p:spPr>
            <a:xfrm>
              <a:off x="4514175" y="3860700"/>
              <a:ext cx="152625" cy="18375"/>
            </a:xfrm>
            <a:custGeom>
              <a:rect b="b" l="l" r="r" t="t"/>
              <a:pathLst>
                <a:path extrusionOk="0" h="735" w="6105">
                  <a:moveTo>
                    <a:pt x="367" y="1"/>
                  </a:moveTo>
                  <a:cubicBezTo>
                    <a:pt x="167" y="1"/>
                    <a:pt x="0" y="168"/>
                    <a:pt x="0" y="368"/>
                  </a:cubicBezTo>
                  <a:cubicBezTo>
                    <a:pt x="0" y="568"/>
                    <a:pt x="167" y="735"/>
                    <a:pt x="367" y="735"/>
                  </a:cubicBezTo>
                  <a:lnTo>
                    <a:pt x="5738" y="735"/>
                  </a:lnTo>
                  <a:cubicBezTo>
                    <a:pt x="5971" y="735"/>
                    <a:pt x="6105" y="568"/>
                    <a:pt x="6105" y="368"/>
                  </a:cubicBezTo>
                  <a:cubicBezTo>
                    <a:pt x="6105" y="168"/>
                    <a:pt x="5971" y="1"/>
                    <a:pt x="5738" y="1"/>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p:nvPr/>
          </p:nvSpPr>
          <p:spPr>
            <a:xfrm>
              <a:off x="4514175" y="3891550"/>
              <a:ext cx="152625" cy="19225"/>
            </a:xfrm>
            <a:custGeom>
              <a:rect b="b" l="l" r="r" t="t"/>
              <a:pathLst>
                <a:path extrusionOk="0" h="769" w="6105">
                  <a:moveTo>
                    <a:pt x="367" y="1"/>
                  </a:moveTo>
                  <a:cubicBezTo>
                    <a:pt x="167" y="1"/>
                    <a:pt x="0" y="168"/>
                    <a:pt x="0" y="401"/>
                  </a:cubicBezTo>
                  <a:cubicBezTo>
                    <a:pt x="0" y="601"/>
                    <a:pt x="167" y="768"/>
                    <a:pt x="367" y="768"/>
                  </a:cubicBezTo>
                  <a:lnTo>
                    <a:pt x="5738" y="768"/>
                  </a:lnTo>
                  <a:cubicBezTo>
                    <a:pt x="5971" y="768"/>
                    <a:pt x="6105" y="601"/>
                    <a:pt x="6105" y="401"/>
                  </a:cubicBezTo>
                  <a:cubicBezTo>
                    <a:pt x="6105" y="168"/>
                    <a:pt x="5971" y="1"/>
                    <a:pt x="5738" y="1"/>
                  </a:cubicBezTo>
                  <a:close/>
                </a:path>
              </a:pathLst>
            </a:custGeom>
            <a:solidFill>
              <a:srgbClr val="1D2947">
                <a:alpha val="616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3"/>
            <p:cNvSpPr/>
            <p:nvPr/>
          </p:nvSpPr>
          <p:spPr>
            <a:xfrm>
              <a:off x="3927925" y="3737275"/>
              <a:ext cx="129275" cy="129300"/>
            </a:xfrm>
            <a:custGeom>
              <a:rect b="b" l="l" r="r" t="t"/>
              <a:pathLst>
                <a:path extrusionOk="0" h="5172" w="5171">
                  <a:moveTo>
                    <a:pt x="2602" y="1"/>
                  </a:moveTo>
                  <a:cubicBezTo>
                    <a:pt x="1168" y="1"/>
                    <a:pt x="0" y="1168"/>
                    <a:pt x="0" y="2603"/>
                  </a:cubicBezTo>
                  <a:cubicBezTo>
                    <a:pt x="0" y="4070"/>
                    <a:pt x="1134" y="5171"/>
                    <a:pt x="2602" y="5171"/>
                  </a:cubicBezTo>
                  <a:cubicBezTo>
                    <a:pt x="4003" y="5171"/>
                    <a:pt x="5171" y="4004"/>
                    <a:pt x="5171" y="2603"/>
                  </a:cubicBezTo>
                  <a:cubicBezTo>
                    <a:pt x="5171" y="1168"/>
                    <a:pt x="4003" y="1"/>
                    <a:pt x="2602" y="1"/>
                  </a:cubicBezTo>
                  <a:close/>
                </a:path>
              </a:pathLst>
            </a:custGeom>
            <a:solidFill>
              <a:srgbClr val="1D2947">
                <a:alpha val="3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3"/>
            <p:cNvSpPr/>
            <p:nvPr/>
          </p:nvSpPr>
          <p:spPr>
            <a:xfrm>
              <a:off x="3946275" y="3755625"/>
              <a:ext cx="93425" cy="93425"/>
            </a:xfrm>
            <a:custGeom>
              <a:rect b="b" l="l" r="r" t="t"/>
              <a:pathLst>
                <a:path extrusionOk="0" h="3737" w="3737">
                  <a:moveTo>
                    <a:pt x="1868" y="1"/>
                  </a:moveTo>
                  <a:cubicBezTo>
                    <a:pt x="834" y="1"/>
                    <a:pt x="0" y="835"/>
                    <a:pt x="0" y="1869"/>
                  </a:cubicBezTo>
                  <a:cubicBezTo>
                    <a:pt x="0" y="2903"/>
                    <a:pt x="834" y="3737"/>
                    <a:pt x="1868" y="3737"/>
                  </a:cubicBezTo>
                  <a:cubicBezTo>
                    <a:pt x="2902" y="3737"/>
                    <a:pt x="3736" y="2903"/>
                    <a:pt x="3736" y="1869"/>
                  </a:cubicBezTo>
                  <a:cubicBezTo>
                    <a:pt x="3736" y="835"/>
                    <a:pt x="2902" y="1"/>
                    <a:pt x="1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3"/>
            <p:cNvSpPr/>
            <p:nvPr/>
          </p:nvSpPr>
          <p:spPr>
            <a:xfrm>
              <a:off x="3965450" y="3774800"/>
              <a:ext cx="54225" cy="54250"/>
            </a:xfrm>
            <a:custGeom>
              <a:rect b="b" l="l" r="r" t="t"/>
              <a:pathLst>
                <a:path extrusionOk="0" h="2170" w="2169">
                  <a:moveTo>
                    <a:pt x="1101" y="1"/>
                  </a:moveTo>
                  <a:cubicBezTo>
                    <a:pt x="501" y="1"/>
                    <a:pt x="0" y="501"/>
                    <a:pt x="0" y="1102"/>
                  </a:cubicBezTo>
                  <a:cubicBezTo>
                    <a:pt x="0" y="1736"/>
                    <a:pt x="467" y="2169"/>
                    <a:pt x="1101" y="2169"/>
                  </a:cubicBezTo>
                  <a:cubicBezTo>
                    <a:pt x="1668" y="2169"/>
                    <a:pt x="2169" y="1669"/>
                    <a:pt x="2169" y="1102"/>
                  </a:cubicBezTo>
                  <a:cubicBezTo>
                    <a:pt x="2169" y="501"/>
                    <a:pt x="1668" y="1"/>
                    <a:pt x="11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44"/>
          <p:cNvSpPr txBox="1"/>
          <p:nvPr>
            <p:ph type="title"/>
          </p:nvPr>
        </p:nvSpPr>
        <p:spPr>
          <a:xfrm>
            <a:off x="855675" y="1386000"/>
            <a:ext cx="7526100" cy="240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preparation and cleaning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45"/>
          <p:cNvSpPr txBox="1"/>
          <p:nvPr>
            <p:ph type="title"/>
          </p:nvPr>
        </p:nvSpPr>
        <p:spPr>
          <a:xfrm>
            <a:off x="720000" y="540000"/>
            <a:ext cx="7704000" cy="67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Variables in Dataset</a:t>
            </a:r>
            <a:endParaRPr/>
          </a:p>
        </p:txBody>
      </p:sp>
      <p:sp>
        <p:nvSpPr>
          <p:cNvPr id="873" name="Google Shape;873;p45"/>
          <p:cNvSpPr txBox="1"/>
          <p:nvPr>
            <p:ph idx="1" type="body"/>
          </p:nvPr>
        </p:nvSpPr>
        <p:spPr>
          <a:xfrm>
            <a:off x="128275" y="1603575"/>
            <a:ext cx="6012000" cy="4617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b="1" lang="en" sz="1800"/>
              <a:t>Drop 26 of the variables and keep 40</a:t>
            </a:r>
            <a:endParaRPr b="1" sz="1800"/>
          </a:p>
        </p:txBody>
      </p:sp>
      <p:grpSp>
        <p:nvGrpSpPr>
          <p:cNvPr id="874" name="Google Shape;874;p45"/>
          <p:cNvGrpSpPr/>
          <p:nvPr/>
        </p:nvGrpSpPr>
        <p:grpSpPr>
          <a:xfrm>
            <a:off x="726578" y="2429898"/>
            <a:ext cx="4696439" cy="2486175"/>
            <a:chOff x="1059850" y="1647900"/>
            <a:chExt cx="5369200" cy="2377749"/>
          </a:xfrm>
        </p:grpSpPr>
        <p:pic>
          <p:nvPicPr>
            <p:cNvPr id="875" name="Google Shape;875;p45"/>
            <p:cNvPicPr preferRelativeResize="0"/>
            <p:nvPr/>
          </p:nvPicPr>
          <p:blipFill rotWithShape="1">
            <a:blip r:embed="rId3">
              <a:alphaModFix/>
            </a:blip>
            <a:srcRect b="48980" l="0" r="0" t="4789"/>
            <a:stretch/>
          </p:blipFill>
          <p:spPr>
            <a:xfrm>
              <a:off x="1059850" y="1647900"/>
              <a:ext cx="2684600" cy="2377749"/>
            </a:xfrm>
            <a:prstGeom prst="rect">
              <a:avLst/>
            </a:prstGeom>
            <a:noFill/>
            <a:ln>
              <a:noFill/>
            </a:ln>
          </p:spPr>
        </p:pic>
        <p:pic>
          <p:nvPicPr>
            <p:cNvPr id="876" name="Google Shape;876;p45"/>
            <p:cNvPicPr preferRelativeResize="0"/>
            <p:nvPr/>
          </p:nvPicPr>
          <p:blipFill rotWithShape="1">
            <a:blip r:embed="rId3">
              <a:alphaModFix/>
            </a:blip>
            <a:srcRect b="2852" l="0" r="0" t="50917"/>
            <a:stretch/>
          </p:blipFill>
          <p:spPr>
            <a:xfrm>
              <a:off x="3744450" y="1647900"/>
              <a:ext cx="2684600" cy="2377749"/>
            </a:xfrm>
            <a:prstGeom prst="rect">
              <a:avLst/>
            </a:prstGeom>
            <a:noFill/>
            <a:ln>
              <a:noFill/>
            </a:ln>
          </p:spPr>
        </p:pic>
      </p:grpSp>
      <p:sp>
        <p:nvSpPr>
          <p:cNvPr id="877" name="Google Shape;877;p45"/>
          <p:cNvSpPr/>
          <p:nvPr/>
        </p:nvSpPr>
        <p:spPr>
          <a:xfrm rot="-5400000">
            <a:off x="2880475" y="43300"/>
            <a:ext cx="451800" cy="4321500"/>
          </a:xfrm>
          <a:prstGeom prst="rightBrace">
            <a:avLst>
              <a:gd fmla="val 8333" name="adj1"/>
              <a:gd fmla="val 4994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45"/>
          <p:cNvGrpSpPr/>
          <p:nvPr/>
        </p:nvGrpSpPr>
        <p:grpSpPr>
          <a:xfrm>
            <a:off x="6057098" y="2571749"/>
            <a:ext cx="1111378" cy="955469"/>
            <a:chOff x="3234800" y="1397925"/>
            <a:chExt cx="507525" cy="411450"/>
          </a:xfrm>
        </p:grpSpPr>
        <p:sp>
          <p:nvSpPr>
            <p:cNvPr id="879" name="Google Shape;879;p45"/>
            <p:cNvSpPr/>
            <p:nvPr/>
          </p:nvSpPr>
          <p:spPr>
            <a:xfrm>
              <a:off x="3234800" y="1398325"/>
              <a:ext cx="507275" cy="392925"/>
            </a:xfrm>
            <a:custGeom>
              <a:rect b="b" l="l" r="r" t="t"/>
              <a:pathLst>
                <a:path extrusionOk="0" h="15717" w="20291">
                  <a:moveTo>
                    <a:pt x="5036" y="1"/>
                  </a:moveTo>
                  <a:cubicBezTo>
                    <a:pt x="4965" y="1"/>
                    <a:pt x="4893" y="17"/>
                    <a:pt x="4814" y="48"/>
                  </a:cubicBezTo>
                  <a:lnTo>
                    <a:pt x="285" y="1315"/>
                  </a:lnTo>
                  <a:cubicBezTo>
                    <a:pt x="127" y="1347"/>
                    <a:pt x="0" y="1505"/>
                    <a:pt x="0" y="1695"/>
                  </a:cubicBezTo>
                  <a:lnTo>
                    <a:pt x="0" y="15218"/>
                  </a:lnTo>
                  <a:cubicBezTo>
                    <a:pt x="0" y="15430"/>
                    <a:pt x="201" y="15620"/>
                    <a:pt x="396" y="15620"/>
                  </a:cubicBezTo>
                  <a:cubicBezTo>
                    <a:pt x="434" y="15620"/>
                    <a:pt x="471" y="15613"/>
                    <a:pt x="507" y="15598"/>
                  </a:cubicBezTo>
                  <a:lnTo>
                    <a:pt x="4877" y="14363"/>
                  </a:lnTo>
                  <a:cubicBezTo>
                    <a:pt x="4957" y="14347"/>
                    <a:pt x="5028" y="14339"/>
                    <a:pt x="5099" y="14339"/>
                  </a:cubicBezTo>
                  <a:cubicBezTo>
                    <a:pt x="5170" y="14339"/>
                    <a:pt x="5242" y="14347"/>
                    <a:pt x="5321" y="14363"/>
                  </a:cubicBezTo>
                  <a:lnTo>
                    <a:pt x="9945" y="15693"/>
                  </a:lnTo>
                  <a:cubicBezTo>
                    <a:pt x="10024" y="15709"/>
                    <a:pt x="10095" y="15716"/>
                    <a:pt x="10166" y="15716"/>
                  </a:cubicBezTo>
                  <a:cubicBezTo>
                    <a:pt x="10237" y="15716"/>
                    <a:pt x="10309" y="15709"/>
                    <a:pt x="10388" y="15693"/>
                  </a:cubicBezTo>
                  <a:lnTo>
                    <a:pt x="15012" y="14363"/>
                  </a:lnTo>
                  <a:cubicBezTo>
                    <a:pt x="15091" y="14347"/>
                    <a:pt x="15162" y="14339"/>
                    <a:pt x="15233" y="14339"/>
                  </a:cubicBezTo>
                  <a:cubicBezTo>
                    <a:pt x="15305" y="14339"/>
                    <a:pt x="15376" y="14347"/>
                    <a:pt x="15455" y="14363"/>
                  </a:cubicBezTo>
                  <a:lnTo>
                    <a:pt x="19794" y="15598"/>
                  </a:lnTo>
                  <a:cubicBezTo>
                    <a:pt x="19835" y="15613"/>
                    <a:pt x="19876" y="15620"/>
                    <a:pt x="19915" y="15620"/>
                  </a:cubicBezTo>
                  <a:cubicBezTo>
                    <a:pt x="20121" y="15620"/>
                    <a:pt x="20290" y="15430"/>
                    <a:pt x="20237" y="15218"/>
                  </a:cubicBezTo>
                  <a:lnTo>
                    <a:pt x="20237" y="1695"/>
                  </a:lnTo>
                  <a:cubicBezTo>
                    <a:pt x="20237" y="1505"/>
                    <a:pt x="20110" y="1347"/>
                    <a:pt x="19952" y="1315"/>
                  </a:cubicBezTo>
                  <a:lnTo>
                    <a:pt x="15392" y="48"/>
                  </a:lnTo>
                  <a:cubicBezTo>
                    <a:pt x="15312" y="17"/>
                    <a:pt x="15241" y="1"/>
                    <a:pt x="15174" y="1"/>
                  </a:cubicBezTo>
                  <a:cubicBezTo>
                    <a:pt x="15107" y="1"/>
                    <a:pt x="15043" y="17"/>
                    <a:pt x="14980" y="48"/>
                  </a:cubicBezTo>
                  <a:lnTo>
                    <a:pt x="10325" y="1347"/>
                  </a:lnTo>
                  <a:cubicBezTo>
                    <a:pt x="10245" y="1363"/>
                    <a:pt x="10174" y="1370"/>
                    <a:pt x="10103" y="1370"/>
                  </a:cubicBezTo>
                  <a:cubicBezTo>
                    <a:pt x="10032" y="1370"/>
                    <a:pt x="9960" y="1363"/>
                    <a:pt x="9881" y="1347"/>
                  </a:cubicBezTo>
                  <a:lnTo>
                    <a:pt x="5257" y="48"/>
                  </a:lnTo>
                  <a:cubicBezTo>
                    <a:pt x="5178" y="17"/>
                    <a:pt x="5107" y="1"/>
                    <a:pt x="50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5"/>
            <p:cNvSpPr/>
            <p:nvPr/>
          </p:nvSpPr>
          <p:spPr>
            <a:xfrm>
              <a:off x="3234800" y="1423275"/>
              <a:ext cx="507525" cy="367975"/>
            </a:xfrm>
            <a:custGeom>
              <a:rect b="b" l="l" r="r" t="t"/>
              <a:pathLst>
                <a:path extrusionOk="0" h="14719" w="20301">
                  <a:moveTo>
                    <a:pt x="18875" y="0"/>
                  </a:moveTo>
                  <a:lnTo>
                    <a:pt x="18875" y="12700"/>
                  </a:lnTo>
                  <a:cubicBezTo>
                    <a:pt x="18875" y="12795"/>
                    <a:pt x="18812" y="12826"/>
                    <a:pt x="18717" y="12826"/>
                  </a:cubicBezTo>
                  <a:lnTo>
                    <a:pt x="15455" y="11908"/>
                  </a:lnTo>
                  <a:cubicBezTo>
                    <a:pt x="15376" y="11892"/>
                    <a:pt x="15305" y="11884"/>
                    <a:pt x="15233" y="11884"/>
                  </a:cubicBezTo>
                  <a:cubicBezTo>
                    <a:pt x="15162" y="11884"/>
                    <a:pt x="15091" y="11892"/>
                    <a:pt x="15012" y="11908"/>
                  </a:cubicBezTo>
                  <a:lnTo>
                    <a:pt x="10388" y="13206"/>
                  </a:lnTo>
                  <a:cubicBezTo>
                    <a:pt x="10309" y="13238"/>
                    <a:pt x="10237" y="13254"/>
                    <a:pt x="10166" y="13254"/>
                  </a:cubicBezTo>
                  <a:cubicBezTo>
                    <a:pt x="10095" y="13254"/>
                    <a:pt x="10024" y="13238"/>
                    <a:pt x="9945" y="13206"/>
                  </a:cubicBezTo>
                  <a:lnTo>
                    <a:pt x="5321" y="11908"/>
                  </a:lnTo>
                  <a:cubicBezTo>
                    <a:pt x="5242" y="11892"/>
                    <a:pt x="5170" y="11884"/>
                    <a:pt x="5099" y="11884"/>
                  </a:cubicBezTo>
                  <a:cubicBezTo>
                    <a:pt x="5028" y="11884"/>
                    <a:pt x="4957" y="11892"/>
                    <a:pt x="4877" y="11908"/>
                  </a:cubicBezTo>
                  <a:lnTo>
                    <a:pt x="507" y="13143"/>
                  </a:lnTo>
                  <a:cubicBezTo>
                    <a:pt x="478" y="13151"/>
                    <a:pt x="448" y="13155"/>
                    <a:pt x="418" y="13155"/>
                  </a:cubicBezTo>
                  <a:cubicBezTo>
                    <a:pt x="216" y="13155"/>
                    <a:pt x="0" y="12979"/>
                    <a:pt x="0" y="12731"/>
                  </a:cubicBezTo>
                  <a:lnTo>
                    <a:pt x="0" y="14220"/>
                  </a:lnTo>
                  <a:cubicBezTo>
                    <a:pt x="0" y="14432"/>
                    <a:pt x="156" y="14622"/>
                    <a:pt x="374" y="14622"/>
                  </a:cubicBezTo>
                  <a:cubicBezTo>
                    <a:pt x="417" y="14622"/>
                    <a:pt x="461" y="14615"/>
                    <a:pt x="507" y="14600"/>
                  </a:cubicBezTo>
                  <a:lnTo>
                    <a:pt x="4877" y="13365"/>
                  </a:lnTo>
                  <a:cubicBezTo>
                    <a:pt x="4957" y="13349"/>
                    <a:pt x="5020" y="13341"/>
                    <a:pt x="5087" y="13341"/>
                  </a:cubicBezTo>
                  <a:cubicBezTo>
                    <a:pt x="5155" y="13341"/>
                    <a:pt x="5226" y="13349"/>
                    <a:pt x="5321" y="13365"/>
                  </a:cubicBezTo>
                  <a:lnTo>
                    <a:pt x="9945" y="14695"/>
                  </a:lnTo>
                  <a:cubicBezTo>
                    <a:pt x="10024" y="14711"/>
                    <a:pt x="10095" y="14718"/>
                    <a:pt x="10166" y="14718"/>
                  </a:cubicBezTo>
                  <a:cubicBezTo>
                    <a:pt x="10237" y="14718"/>
                    <a:pt x="10309" y="14711"/>
                    <a:pt x="10388" y="14695"/>
                  </a:cubicBezTo>
                  <a:lnTo>
                    <a:pt x="15012" y="13365"/>
                  </a:lnTo>
                  <a:cubicBezTo>
                    <a:pt x="15091" y="13349"/>
                    <a:pt x="15162" y="13341"/>
                    <a:pt x="15233" y="13341"/>
                  </a:cubicBezTo>
                  <a:cubicBezTo>
                    <a:pt x="15305" y="13341"/>
                    <a:pt x="15376" y="13349"/>
                    <a:pt x="15455" y="13365"/>
                  </a:cubicBezTo>
                  <a:lnTo>
                    <a:pt x="19794" y="14600"/>
                  </a:lnTo>
                  <a:cubicBezTo>
                    <a:pt x="19835" y="14615"/>
                    <a:pt x="19876" y="14622"/>
                    <a:pt x="19915" y="14622"/>
                  </a:cubicBezTo>
                  <a:cubicBezTo>
                    <a:pt x="20122" y="14622"/>
                    <a:pt x="20300" y="14432"/>
                    <a:pt x="20300" y="14220"/>
                  </a:cubicBezTo>
                  <a:lnTo>
                    <a:pt x="20300" y="697"/>
                  </a:lnTo>
                  <a:cubicBezTo>
                    <a:pt x="20300" y="539"/>
                    <a:pt x="20205" y="380"/>
                    <a:pt x="19984" y="317"/>
                  </a:cubicBezTo>
                  <a:lnTo>
                    <a:pt x="18875" y="0"/>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5"/>
            <p:cNvSpPr/>
            <p:nvPr/>
          </p:nvSpPr>
          <p:spPr>
            <a:xfrm>
              <a:off x="3362275" y="1398725"/>
              <a:ext cx="125900" cy="392725"/>
            </a:xfrm>
            <a:custGeom>
              <a:rect b="b" l="l" r="r" t="t"/>
              <a:pathLst>
                <a:path extrusionOk="0" h="15709" w="5036">
                  <a:moveTo>
                    <a:pt x="0" y="1"/>
                  </a:moveTo>
                  <a:lnTo>
                    <a:pt x="0" y="14315"/>
                  </a:lnTo>
                  <a:cubicBezTo>
                    <a:pt x="95" y="14315"/>
                    <a:pt x="158" y="14315"/>
                    <a:pt x="222" y="14347"/>
                  </a:cubicBezTo>
                  <a:lnTo>
                    <a:pt x="4846" y="15677"/>
                  </a:lnTo>
                  <a:cubicBezTo>
                    <a:pt x="4909" y="15677"/>
                    <a:pt x="5004" y="15708"/>
                    <a:pt x="5036" y="15708"/>
                  </a:cubicBezTo>
                  <a:lnTo>
                    <a:pt x="5036" y="1362"/>
                  </a:lnTo>
                  <a:cubicBezTo>
                    <a:pt x="5004" y="1362"/>
                    <a:pt x="4909" y="1331"/>
                    <a:pt x="4846" y="1331"/>
                  </a:cubicBezTo>
                  <a:lnTo>
                    <a:pt x="222" y="32"/>
                  </a:lnTo>
                  <a:cubicBezTo>
                    <a:pt x="127" y="32"/>
                    <a:pt x="63"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5"/>
            <p:cNvSpPr/>
            <p:nvPr/>
          </p:nvSpPr>
          <p:spPr>
            <a:xfrm>
              <a:off x="3615625" y="1397925"/>
              <a:ext cx="126700" cy="390650"/>
            </a:xfrm>
            <a:custGeom>
              <a:rect b="b" l="l" r="r" t="t"/>
              <a:pathLst>
                <a:path extrusionOk="0" h="15626" w="5068">
                  <a:moveTo>
                    <a:pt x="0" y="1"/>
                  </a:moveTo>
                  <a:lnTo>
                    <a:pt x="0" y="14347"/>
                  </a:lnTo>
                  <a:cubicBezTo>
                    <a:pt x="95" y="14347"/>
                    <a:pt x="159" y="14347"/>
                    <a:pt x="222" y="14379"/>
                  </a:cubicBezTo>
                  <a:lnTo>
                    <a:pt x="4561" y="15614"/>
                  </a:lnTo>
                  <a:cubicBezTo>
                    <a:pt x="4594" y="15622"/>
                    <a:pt x="4627" y="15626"/>
                    <a:pt x="4659" y="15626"/>
                  </a:cubicBezTo>
                  <a:cubicBezTo>
                    <a:pt x="4876" y="15626"/>
                    <a:pt x="5067" y="15450"/>
                    <a:pt x="5067" y="15202"/>
                  </a:cubicBezTo>
                  <a:lnTo>
                    <a:pt x="5067" y="1711"/>
                  </a:lnTo>
                  <a:cubicBezTo>
                    <a:pt x="5067" y="1553"/>
                    <a:pt x="4972" y="1394"/>
                    <a:pt x="4751" y="1331"/>
                  </a:cubicBezTo>
                  <a:lnTo>
                    <a:pt x="222" y="64"/>
                  </a:lnTo>
                  <a:cubicBezTo>
                    <a:pt x="127" y="64"/>
                    <a:pt x="64"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5"/>
            <p:cNvSpPr/>
            <p:nvPr/>
          </p:nvSpPr>
          <p:spPr>
            <a:xfrm>
              <a:off x="3362275" y="1720175"/>
              <a:ext cx="125900" cy="71275"/>
            </a:xfrm>
            <a:custGeom>
              <a:rect b="b" l="l" r="r" t="t"/>
              <a:pathLst>
                <a:path extrusionOk="0" h="2851" w="5036">
                  <a:moveTo>
                    <a:pt x="0" y="0"/>
                  </a:moveTo>
                  <a:lnTo>
                    <a:pt x="0" y="1457"/>
                  </a:lnTo>
                  <a:cubicBezTo>
                    <a:pt x="95" y="1457"/>
                    <a:pt x="158" y="1457"/>
                    <a:pt x="222" y="1489"/>
                  </a:cubicBezTo>
                  <a:lnTo>
                    <a:pt x="4846" y="2819"/>
                  </a:lnTo>
                  <a:cubicBezTo>
                    <a:pt x="4909" y="2819"/>
                    <a:pt x="5004" y="2850"/>
                    <a:pt x="5036" y="2850"/>
                  </a:cubicBezTo>
                  <a:lnTo>
                    <a:pt x="5036" y="1394"/>
                  </a:lnTo>
                  <a:cubicBezTo>
                    <a:pt x="4972" y="1394"/>
                    <a:pt x="4877" y="1394"/>
                    <a:pt x="4846" y="1330"/>
                  </a:cubicBezTo>
                  <a:lnTo>
                    <a:pt x="222" y="32"/>
                  </a:lnTo>
                  <a:cubicBezTo>
                    <a:pt x="127" y="32"/>
                    <a:pt x="63" y="0"/>
                    <a:pt x="0"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5"/>
            <p:cNvSpPr/>
            <p:nvPr/>
          </p:nvSpPr>
          <p:spPr>
            <a:xfrm>
              <a:off x="3615625" y="1423275"/>
              <a:ext cx="126700" cy="365575"/>
            </a:xfrm>
            <a:custGeom>
              <a:rect b="b" l="l" r="r" t="t"/>
              <a:pathLst>
                <a:path extrusionOk="0" h="14623" w="5068">
                  <a:moveTo>
                    <a:pt x="3642" y="0"/>
                  </a:moveTo>
                  <a:lnTo>
                    <a:pt x="3642" y="12700"/>
                  </a:lnTo>
                  <a:cubicBezTo>
                    <a:pt x="3642" y="12795"/>
                    <a:pt x="3579" y="12826"/>
                    <a:pt x="3484" y="12826"/>
                  </a:cubicBezTo>
                  <a:lnTo>
                    <a:pt x="222" y="11908"/>
                  </a:lnTo>
                  <a:cubicBezTo>
                    <a:pt x="127" y="11908"/>
                    <a:pt x="64" y="11876"/>
                    <a:pt x="0" y="11876"/>
                  </a:cubicBezTo>
                  <a:lnTo>
                    <a:pt x="0" y="13333"/>
                  </a:lnTo>
                  <a:cubicBezTo>
                    <a:pt x="95" y="13333"/>
                    <a:pt x="159" y="13333"/>
                    <a:pt x="222" y="13365"/>
                  </a:cubicBezTo>
                  <a:lnTo>
                    <a:pt x="4561" y="14600"/>
                  </a:lnTo>
                  <a:cubicBezTo>
                    <a:pt x="4602" y="14615"/>
                    <a:pt x="4643" y="14622"/>
                    <a:pt x="4682" y="14622"/>
                  </a:cubicBezTo>
                  <a:cubicBezTo>
                    <a:pt x="4889" y="14622"/>
                    <a:pt x="5067" y="14432"/>
                    <a:pt x="5067" y="14220"/>
                  </a:cubicBezTo>
                  <a:lnTo>
                    <a:pt x="5067" y="697"/>
                  </a:lnTo>
                  <a:cubicBezTo>
                    <a:pt x="5067" y="539"/>
                    <a:pt x="4972" y="380"/>
                    <a:pt x="4751" y="317"/>
                  </a:cubicBezTo>
                  <a:lnTo>
                    <a:pt x="3642" y="0"/>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5"/>
            <p:cNvSpPr/>
            <p:nvPr/>
          </p:nvSpPr>
          <p:spPr>
            <a:xfrm>
              <a:off x="3557825" y="1644150"/>
              <a:ext cx="57825" cy="29325"/>
            </a:xfrm>
            <a:custGeom>
              <a:rect b="b" l="l" r="r" t="t"/>
              <a:pathLst>
                <a:path extrusionOk="0" h="1173" w="2313">
                  <a:moveTo>
                    <a:pt x="2312" y="1"/>
                  </a:moveTo>
                  <a:lnTo>
                    <a:pt x="222" y="571"/>
                  </a:lnTo>
                  <a:cubicBezTo>
                    <a:pt x="64" y="634"/>
                    <a:pt x="0" y="793"/>
                    <a:pt x="32" y="951"/>
                  </a:cubicBezTo>
                  <a:cubicBezTo>
                    <a:pt x="64" y="1046"/>
                    <a:pt x="190" y="1173"/>
                    <a:pt x="317" y="1173"/>
                  </a:cubicBezTo>
                  <a:lnTo>
                    <a:pt x="380" y="1173"/>
                  </a:lnTo>
                  <a:lnTo>
                    <a:pt x="2312" y="634"/>
                  </a:lnTo>
                  <a:lnTo>
                    <a:pt x="2312"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5"/>
            <p:cNvSpPr/>
            <p:nvPr/>
          </p:nvSpPr>
          <p:spPr>
            <a:xfrm>
              <a:off x="3640150" y="1671875"/>
              <a:ext cx="52300" cy="49900"/>
            </a:xfrm>
            <a:custGeom>
              <a:rect b="b" l="l" r="r" t="t"/>
              <a:pathLst>
                <a:path extrusionOk="0" h="1996" w="2092">
                  <a:moveTo>
                    <a:pt x="1046" y="0"/>
                  </a:moveTo>
                  <a:cubicBezTo>
                    <a:pt x="888" y="0"/>
                    <a:pt x="729" y="95"/>
                    <a:pt x="729" y="317"/>
                  </a:cubicBezTo>
                  <a:lnTo>
                    <a:pt x="729" y="634"/>
                  </a:lnTo>
                  <a:lnTo>
                    <a:pt x="413" y="539"/>
                  </a:lnTo>
                  <a:cubicBezTo>
                    <a:pt x="386" y="533"/>
                    <a:pt x="360" y="531"/>
                    <a:pt x="334" y="531"/>
                  </a:cubicBezTo>
                  <a:cubicBezTo>
                    <a:pt x="205" y="531"/>
                    <a:pt x="91" y="597"/>
                    <a:pt x="64" y="729"/>
                  </a:cubicBezTo>
                  <a:cubicBezTo>
                    <a:pt x="1" y="887"/>
                    <a:pt x="96" y="1045"/>
                    <a:pt x="254" y="1109"/>
                  </a:cubicBezTo>
                  <a:lnTo>
                    <a:pt x="729" y="1204"/>
                  </a:lnTo>
                  <a:lnTo>
                    <a:pt x="729" y="1679"/>
                  </a:lnTo>
                  <a:cubicBezTo>
                    <a:pt x="729" y="1837"/>
                    <a:pt x="856" y="1995"/>
                    <a:pt x="1046" y="1995"/>
                  </a:cubicBezTo>
                  <a:cubicBezTo>
                    <a:pt x="1236" y="1995"/>
                    <a:pt x="1363" y="1900"/>
                    <a:pt x="1363" y="1679"/>
                  </a:cubicBezTo>
                  <a:lnTo>
                    <a:pt x="1363" y="1362"/>
                  </a:lnTo>
                  <a:lnTo>
                    <a:pt x="1679" y="1489"/>
                  </a:lnTo>
                  <a:lnTo>
                    <a:pt x="1774" y="1489"/>
                  </a:lnTo>
                  <a:cubicBezTo>
                    <a:pt x="1869" y="1489"/>
                    <a:pt x="1996" y="1425"/>
                    <a:pt x="2028" y="1267"/>
                  </a:cubicBezTo>
                  <a:cubicBezTo>
                    <a:pt x="2091" y="1140"/>
                    <a:pt x="1996" y="982"/>
                    <a:pt x="1838" y="950"/>
                  </a:cubicBezTo>
                  <a:lnTo>
                    <a:pt x="1363" y="824"/>
                  </a:lnTo>
                  <a:lnTo>
                    <a:pt x="1363" y="317"/>
                  </a:lnTo>
                  <a:cubicBezTo>
                    <a:pt x="1363" y="159"/>
                    <a:pt x="1236" y="0"/>
                    <a:pt x="1046"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5"/>
            <p:cNvSpPr/>
            <p:nvPr/>
          </p:nvSpPr>
          <p:spPr>
            <a:xfrm>
              <a:off x="3237175" y="1621000"/>
              <a:ext cx="120375" cy="92075"/>
            </a:xfrm>
            <a:custGeom>
              <a:rect b="b" l="l" r="r" t="t"/>
              <a:pathLst>
                <a:path extrusionOk="0" h="3683" w="4815">
                  <a:moveTo>
                    <a:pt x="4513" y="1"/>
                  </a:moveTo>
                  <a:cubicBezTo>
                    <a:pt x="4487" y="1"/>
                    <a:pt x="4460" y="3"/>
                    <a:pt x="4434" y="9"/>
                  </a:cubicBezTo>
                  <a:lnTo>
                    <a:pt x="0" y="1212"/>
                  </a:lnTo>
                  <a:lnTo>
                    <a:pt x="0" y="1845"/>
                  </a:lnTo>
                  <a:lnTo>
                    <a:pt x="1331" y="1465"/>
                  </a:lnTo>
                  <a:lnTo>
                    <a:pt x="1331" y="3365"/>
                  </a:lnTo>
                  <a:cubicBezTo>
                    <a:pt x="1331" y="3429"/>
                    <a:pt x="1362" y="3555"/>
                    <a:pt x="1457" y="3587"/>
                  </a:cubicBezTo>
                  <a:cubicBezTo>
                    <a:pt x="1489" y="3650"/>
                    <a:pt x="1584" y="3682"/>
                    <a:pt x="1647" y="3682"/>
                  </a:cubicBezTo>
                  <a:lnTo>
                    <a:pt x="1742" y="3682"/>
                  </a:lnTo>
                  <a:lnTo>
                    <a:pt x="3864" y="3080"/>
                  </a:lnTo>
                  <a:cubicBezTo>
                    <a:pt x="4022" y="3049"/>
                    <a:pt x="4117" y="2890"/>
                    <a:pt x="4054" y="2732"/>
                  </a:cubicBezTo>
                  <a:cubicBezTo>
                    <a:pt x="4029" y="2608"/>
                    <a:pt x="3926" y="2522"/>
                    <a:pt x="3806" y="2522"/>
                  </a:cubicBezTo>
                  <a:cubicBezTo>
                    <a:pt x="3773" y="2522"/>
                    <a:pt x="3740" y="2529"/>
                    <a:pt x="3706" y="2542"/>
                  </a:cubicBezTo>
                  <a:lnTo>
                    <a:pt x="1964" y="3017"/>
                  </a:lnTo>
                  <a:lnTo>
                    <a:pt x="1964" y="1339"/>
                  </a:lnTo>
                  <a:lnTo>
                    <a:pt x="4624" y="579"/>
                  </a:lnTo>
                  <a:cubicBezTo>
                    <a:pt x="4687" y="515"/>
                    <a:pt x="4814" y="357"/>
                    <a:pt x="4782" y="199"/>
                  </a:cubicBezTo>
                  <a:cubicBezTo>
                    <a:pt x="4756" y="67"/>
                    <a:pt x="4642" y="1"/>
                    <a:pt x="4513"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5"/>
            <p:cNvSpPr/>
            <p:nvPr/>
          </p:nvSpPr>
          <p:spPr>
            <a:xfrm>
              <a:off x="3271225" y="1578450"/>
              <a:ext cx="306425" cy="230925"/>
            </a:xfrm>
            <a:custGeom>
              <a:rect b="b" l="l" r="r" t="t"/>
              <a:pathLst>
                <a:path extrusionOk="0" h="9237" w="12257">
                  <a:moveTo>
                    <a:pt x="5162" y="1738"/>
                  </a:moveTo>
                  <a:cubicBezTo>
                    <a:pt x="5172" y="1738"/>
                    <a:pt x="5183" y="1739"/>
                    <a:pt x="5194" y="1742"/>
                  </a:cubicBezTo>
                  <a:lnTo>
                    <a:pt x="10261" y="1742"/>
                  </a:lnTo>
                  <a:cubicBezTo>
                    <a:pt x="10388" y="1742"/>
                    <a:pt x="10514" y="1869"/>
                    <a:pt x="10514" y="1996"/>
                  </a:cubicBezTo>
                  <a:lnTo>
                    <a:pt x="10514" y="5796"/>
                  </a:lnTo>
                  <a:cubicBezTo>
                    <a:pt x="10514" y="5840"/>
                    <a:pt x="10453" y="5899"/>
                    <a:pt x="10384" y="5899"/>
                  </a:cubicBezTo>
                  <a:cubicBezTo>
                    <a:pt x="10353" y="5899"/>
                    <a:pt x="10322" y="5888"/>
                    <a:pt x="10293" y="5859"/>
                  </a:cubicBezTo>
                  <a:lnTo>
                    <a:pt x="5099" y="1932"/>
                  </a:lnTo>
                  <a:cubicBezTo>
                    <a:pt x="5041" y="1875"/>
                    <a:pt x="5062" y="1738"/>
                    <a:pt x="5162" y="1738"/>
                  </a:cubicBezTo>
                  <a:close/>
                  <a:moveTo>
                    <a:pt x="285" y="0"/>
                  </a:moveTo>
                  <a:cubicBezTo>
                    <a:pt x="95" y="0"/>
                    <a:pt x="0" y="254"/>
                    <a:pt x="159" y="349"/>
                  </a:cubicBezTo>
                  <a:lnTo>
                    <a:pt x="11939" y="9184"/>
                  </a:lnTo>
                  <a:cubicBezTo>
                    <a:pt x="11967" y="9221"/>
                    <a:pt x="12004" y="9236"/>
                    <a:pt x="12044" y="9236"/>
                  </a:cubicBezTo>
                  <a:cubicBezTo>
                    <a:pt x="12143" y="9236"/>
                    <a:pt x="12256" y="9139"/>
                    <a:pt x="12256" y="9026"/>
                  </a:cubicBezTo>
                  <a:lnTo>
                    <a:pt x="12256" y="317"/>
                  </a:lnTo>
                  <a:cubicBezTo>
                    <a:pt x="12256" y="159"/>
                    <a:pt x="12098" y="0"/>
                    <a:pt x="119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5"/>
            <p:cNvSpPr/>
            <p:nvPr/>
          </p:nvSpPr>
          <p:spPr>
            <a:xfrm>
              <a:off x="3556250" y="1578450"/>
              <a:ext cx="21400" cy="230925"/>
            </a:xfrm>
            <a:custGeom>
              <a:rect b="b" l="l" r="r" t="t"/>
              <a:pathLst>
                <a:path extrusionOk="0" h="9237" w="856">
                  <a:moveTo>
                    <a:pt x="0" y="0"/>
                  </a:moveTo>
                  <a:lnTo>
                    <a:pt x="0" y="8804"/>
                  </a:lnTo>
                  <a:lnTo>
                    <a:pt x="538" y="9184"/>
                  </a:lnTo>
                  <a:cubicBezTo>
                    <a:pt x="566" y="9221"/>
                    <a:pt x="603" y="9236"/>
                    <a:pt x="643" y="9236"/>
                  </a:cubicBezTo>
                  <a:cubicBezTo>
                    <a:pt x="742" y="9236"/>
                    <a:pt x="855" y="9139"/>
                    <a:pt x="855" y="9026"/>
                  </a:cubicBezTo>
                  <a:lnTo>
                    <a:pt x="855" y="317"/>
                  </a:lnTo>
                  <a:cubicBezTo>
                    <a:pt x="855" y="127"/>
                    <a:pt x="728" y="0"/>
                    <a:pt x="5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5"/>
            <p:cNvSpPr/>
            <p:nvPr/>
          </p:nvSpPr>
          <p:spPr>
            <a:xfrm>
              <a:off x="3471525" y="1577650"/>
              <a:ext cx="15850" cy="29325"/>
            </a:xfrm>
            <a:custGeom>
              <a:rect b="b" l="l" r="r" t="t"/>
              <a:pathLst>
                <a:path extrusionOk="0" h="1173" w="634">
                  <a:moveTo>
                    <a:pt x="0" y="1"/>
                  </a:moveTo>
                  <a:lnTo>
                    <a:pt x="0" y="856"/>
                  </a:lnTo>
                  <a:cubicBezTo>
                    <a:pt x="0" y="1077"/>
                    <a:pt x="159" y="1172"/>
                    <a:pt x="317" y="1172"/>
                  </a:cubicBezTo>
                  <a:cubicBezTo>
                    <a:pt x="507" y="1172"/>
                    <a:pt x="634" y="1014"/>
                    <a:pt x="602" y="856"/>
                  </a:cubicBezTo>
                  <a:lnTo>
                    <a:pt x="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5"/>
            <p:cNvSpPr/>
            <p:nvPr/>
          </p:nvSpPr>
          <p:spPr>
            <a:xfrm>
              <a:off x="3420050" y="1578450"/>
              <a:ext cx="15875" cy="17450"/>
            </a:xfrm>
            <a:custGeom>
              <a:rect b="b" l="l" r="r" t="t"/>
              <a:pathLst>
                <a:path extrusionOk="0" h="698" w="635">
                  <a:moveTo>
                    <a:pt x="1" y="0"/>
                  </a:moveTo>
                  <a:lnTo>
                    <a:pt x="1" y="412"/>
                  </a:lnTo>
                  <a:cubicBezTo>
                    <a:pt x="1" y="602"/>
                    <a:pt x="159" y="697"/>
                    <a:pt x="318" y="697"/>
                  </a:cubicBezTo>
                  <a:cubicBezTo>
                    <a:pt x="508" y="697"/>
                    <a:pt x="634" y="570"/>
                    <a:pt x="603" y="412"/>
                  </a:cubicBezTo>
                  <a:lnTo>
                    <a:pt x="60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5"/>
            <p:cNvSpPr/>
            <p:nvPr/>
          </p:nvSpPr>
          <p:spPr>
            <a:xfrm>
              <a:off x="3523775" y="1578450"/>
              <a:ext cx="15075" cy="17450"/>
            </a:xfrm>
            <a:custGeom>
              <a:rect b="b" l="l" r="r" t="t"/>
              <a:pathLst>
                <a:path extrusionOk="0" h="698" w="603">
                  <a:moveTo>
                    <a:pt x="1" y="0"/>
                  </a:moveTo>
                  <a:lnTo>
                    <a:pt x="1" y="412"/>
                  </a:lnTo>
                  <a:cubicBezTo>
                    <a:pt x="1" y="602"/>
                    <a:pt x="159" y="697"/>
                    <a:pt x="317" y="697"/>
                  </a:cubicBezTo>
                  <a:cubicBezTo>
                    <a:pt x="476" y="697"/>
                    <a:pt x="602" y="570"/>
                    <a:pt x="602" y="412"/>
                  </a:cubicBezTo>
                  <a:lnTo>
                    <a:pt x="6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5"/>
            <p:cNvSpPr/>
            <p:nvPr/>
          </p:nvSpPr>
          <p:spPr>
            <a:xfrm>
              <a:off x="3317150" y="1578450"/>
              <a:ext cx="15850" cy="17450"/>
            </a:xfrm>
            <a:custGeom>
              <a:rect b="b" l="l" r="r" t="t"/>
              <a:pathLst>
                <a:path extrusionOk="0" h="698" w="634">
                  <a:moveTo>
                    <a:pt x="0" y="0"/>
                  </a:moveTo>
                  <a:lnTo>
                    <a:pt x="0" y="412"/>
                  </a:lnTo>
                  <a:cubicBezTo>
                    <a:pt x="0" y="602"/>
                    <a:pt x="158" y="697"/>
                    <a:pt x="317" y="697"/>
                  </a:cubicBezTo>
                  <a:cubicBezTo>
                    <a:pt x="475" y="697"/>
                    <a:pt x="633" y="570"/>
                    <a:pt x="570" y="412"/>
                  </a:cubicBezTo>
                  <a:lnTo>
                    <a:pt x="57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5"/>
            <p:cNvSpPr/>
            <p:nvPr/>
          </p:nvSpPr>
          <p:spPr>
            <a:xfrm>
              <a:off x="3368600" y="1577650"/>
              <a:ext cx="15850" cy="29325"/>
            </a:xfrm>
            <a:custGeom>
              <a:rect b="b" l="l" r="r" t="t"/>
              <a:pathLst>
                <a:path extrusionOk="0" h="1173" w="634">
                  <a:moveTo>
                    <a:pt x="1" y="1"/>
                  </a:moveTo>
                  <a:lnTo>
                    <a:pt x="1" y="856"/>
                  </a:lnTo>
                  <a:cubicBezTo>
                    <a:pt x="1" y="1077"/>
                    <a:pt x="159" y="1172"/>
                    <a:pt x="317" y="1172"/>
                  </a:cubicBezTo>
                  <a:cubicBezTo>
                    <a:pt x="476" y="1172"/>
                    <a:pt x="634" y="1014"/>
                    <a:pt x="602" y="856"/>
                  </a:cubicBezTo>
                  <a:lnTo>
                    <a:pt x="6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5"/>
            <p:cNvSpPr/>
            <p:nvPr/>
          </p:nvSpPr>
          <p:spPr>
            <a:xfrm>
              <a:off x="3362275" y="1420100"/>
              <a:ext cx="342050" cy="148875"/>
            </a:xfrm>
            <a:custGeom>
              <a:rect b="b" l="l" r="r" t="t"/>
              <a:pathLst>
                <a:path extrusionOk="0" h="5955" w="13682">
                  <a:moveTo>
                    <a:pt x="7062" y="1"/>
                  </a:moveTo>
                  <a:lnTo>
                    <a:pt x="6461" y="159"/>
                  </a:lnTo>
                  <a:lnTo>
                    <a:pt x="6461" y="2027"/>
                  </a:lnTo>
                  <a:lnTo>
                    <a:pt x="5067" y="2407"/>
                  </a:lnTo>
                  <a:lnTo>
                    <a:pt x="2534" y="1616"/>
                  </a:lnTo>
                  <a:cubicBezTo>
                    <a:pt x="2515" y="1606"/>
                    <a:pt x="2491" y="1603"/>
                    <a:pt x="2465" y="1603"/>
                  </a:cubicBezTo>
                  <a:cubicBezTo>
                    <a:pt x="2402" y="1603"/>
                    <a:pt x="2325" y="1625"/>
                    <a:pt x="2280" y="1647"/>
                  </a:cubicBezTo>
                  <a:cubicBezTo>
                    <a:pt x="2185" y="1711"/>
                    <a:pt x="2154" y="1806"/>
                    <a:pt x="2154" y="1901"/>
                  </a:cubicBezTo>
                  <a:lnTo>
                    <a:pt x="2154" y="4846"/>
                  </a:lnTo>
                  <a:lnTo>
                    <a:pt x="0" y="4149"/>
                  </a:lnTo>
                  <a:lnTo>
                    <a:pt x="0" y="4783"/>
                  </a:lnTo>
                  <a:lnTo>
                    <a:pt x="2344" y="5543"/>
                  </a:lnTo>
                  <a:cubicBezTo>
                    <a:pt x="2371" y="5552"/>
                    <a:pt x="2399" y="5556"/>
                    <a:pt x="2427" y="5556"/>
                  </a:cubicBezTo>
                  <a:cubicBezTo>
                    <a:pt x="2494" y="5556"/>
                    <a:pt x="2562" y="5533"/>
                    <a:pt x="2629" y="5511"/>
                  </a:cubicBezTo>
                  <a:cubicBezTo>
                    <a:pt x="2692" y="5479"/>
                    <a:pt x="2755" y="5353"/>
                    <a:pt x="2755" y="5258"/>
                  </a:cubicBezTo>
                  <a:lnTo>
                    <a:pt x="2755" y="2344"/>
                  </a:lnTo>
                  <a:lnTo>
                    <a:pt x="5004" y="3041"/>
                  </a:lnTo>
                  <a:lnTo>
                    <a:pt x="5162" y="3041"/>
                  </a:lnTo>
                  <a:lnTo>
                    <a:pt x="8329" y="2154"/>
                  </a:lnTo>
                  <a:lnTo>
                    <a:pt x="8329" y="5194"/>
                  </a:lnTo>
                  <a:cubicBezTo>
                    <a:pt x="8329" y="5258"/>
                    <a:pt x="8361" y="5384"/>
                    <a:pt x="8456" y="5416"/>
                  </a:cubicBezTo>
                  <a:cubicBezTo>
                    <a:pt x="8499" y="5438"/>
                    <a:pt x="8558" y="5475"/>
                    <a:pt x="8622" y="5475"/>
                  </a:cubicBezTo>
                  <a:cubicBezTo>
                    <a:pt x="8650" y="5475"/>
                    <a:pt x="8680" y="5467"/>
                    <a:pt x="8709" y="5448"/>
                  </a:cubicBezTo>
                  <a:lnTo>
                    <a:pt x="10198" y="5068"/>
                  </a:lnTo>
                  <a:lnTo>
                    <a:pt x="13269" y="5954"/>
                  </a:lnTo>
                  <a:lnTo>
                    <a:pt x="13364" y="5954"/>
                  </a:lnTo>
                  <a:cubicBezTo>
                    <a:pt x="13460" y="5954"/>
                    <a:pt x="13586" y="5859"/>
                    <a:pt x="13618" y="5701"/>
                  </a:cubicBezTo>
                  <a:cubicBezTo>
                    <a:pt x="13681" y="5543"/>
                    <a:pt x="13555" y="5384"/>
                    <a:pt x="13396" y="5321"/>
                  </a:cubicBezTo>
                  <a:lnTo>
                    <a:pt x="10229" y="4434"/>
                  </a:lnTo>
                  <a:lnTo>
                    <a:pt x="10071" y="4434"/>
                  </a:lnTo>
                  <a:lnTo>
                    <a:pt x="8931" y="4751"/>
                  </a:lnTo>
                  <a:lnTo>
                    <a:pt x="8931" y="1711"/>
                  </a:lnTo>
                  <a:cubicBezTo>
                    <a:pt x="8931" y="1616"/>
                    <a:pt x="8867" y="1489"/>
                    <a:pt x="8804" y="1457"/>
                  </a:cubicBezTo>
                  <a:cubicBezTo>
                    <a:pt x="8737" y="1435"/>
                    <a:pt x="8686" y="1413"/>
                    <a:pt x="8617" y="1413"/>
                  </a:cubicBezTo>
                  <a:cubicBezTo>
                    <a:pt x="8588" y="1413"/>
                    <a:pt x="8556" y="1416"/>
                    <a:pt x="8519" y="1426"/>
                  </a:cubicBezTo>
                  <a:lnTo>
                    <a:pt x="7062" y="1869"/>
                  </a:lnTo>
                  <a:lnTo>
                    <a:pt x="7062"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5"/>
            <p:cNvSpPr/>
            <p:nvPr/>
          </p:nvSpPr>
          <p:spPr>
            <a:xfrm>
              <a:off x="3362275" y="1460175"/>
              <a:ext cx="126700" cy="98825"/>
            </a:xfrm>
            <a:custGeom>
              <a:rect b="b" l="l" r="r" t="t"/>
              <a:pathLst>
                <a:path extrusionOk="0" h="3953" w="5068">
                  <a:moveTo>
                    <a:pt x="2472" y="0"/>
                  </a:moveTo>
                  <a:cubicBezTo>
                    <a:pt x="2407" y="0"/>
                    <a:pt x="2327" y="30"/>
                    <a:pt x="2280" y="76"/>
                  </a:cubicBezTo>
                  <a:cubicBezTo>
                    <a:pt x="2185" y="108"/>
                    <a:pt x="2154" y="234"/>
                    <a:pt x="2154" y="298"/>
                  </a:cubicBezTo>
                  <a:lnTo>
                    <a:pt x="2154" y="3243"/>
                  </a:lnTo>
                  <a:lnTo>
                    <a:pt x="0" y="2546"/>
                  </a:lnTo>
                  <a:lnTo>
                    <a:pt x="0" y="3180"/>
                  </a:lnTo>
                  <a:lnTo>
                    <a:pt x="2344" y="3940"/>
                  </a:lnTo>
                  <a:cubicBezTo>
                    <a:pt x="2371" y="3949"/>
                    <a:pt x="2399" y="3953"/>
                    <a:pt x="2427" y="3953"/>
                  </a:cubicBezTo>
                  <a:cubicBezTo>
                    <a:pt x="2494" y="3953"/>
                    <a:pt x="2562" y="3930"/>
                    <a:pt x="2629" y="3908"/>
                  </a:cubicBezTo>
                  <a:cubicBezTo>
                    <a:pt x="2692" y="3876"/>
                    <a:pt x="2755" y="3750"/>
                    <a:pt x="2755" y="3655"/>
                  </a:cubicBezTo>
                  <a:lnTo>
                    <a:pt x="2755" y="741"/>
                  </a:lnTo>
                  <a:lnTo>
                    <a:pt x="5004" y="1438"/>
                  </a:lnTo>
                  <a:lnTo>
                    <a:pt x="5067" y="1438"/>
                  </a:lnTo>
                  <a:lnTo>
                    <a:pt x="5067" y="804"/>
                  </a:lnTo>
                  <a:lnTo>
                    <a:pt x="2534" y="13"/>
                  </a:lnTo>
                  <a:cubicBezTo>
                    <a:pt x="2517" y="4"/>
                    <a:pt x="2495" y="0"/>
                    <a:pt x="2472"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5"/>
            <p:cNvSpPr/>
            <p:nvPr/>
          </p:nvSpPr>
          <p:spPr>
            <a:xfrm>
              <a:off x="3615625" y="1530950"/>
              <a:ext cx="88700" cy="36450"/>
            </a:xfrm>
            <a:custGeom>
              <a:rect b="b" l="l" r="r" t="t"/>
              <a:pathLst>
                <a:path extrusionOk="0" h="1458" w="3548">
                  <a:moveTo>
                    <a:pt x="0" y="0"/>
                  </a:moveTo>
                  <a:lnTo>
                    <a:pt x="0" y="602"/>
                  </a:lnTo>
                  <a:lnTo>
                    <a:pt x="3104" y="1457"/>
                  </a:lnTo>
                  <a:lnTo>
                    <a:pt x="3167" y="1457"/>
                  </a:lnTo>
                  <a:cubicBezTo>
                    <a:pt x="3294" y="1457"/>
                    <a:pt x="3421" y="1394"/>
                    <a:pt x="3452" y="1235"/>
                  </a:cubicBezTo>
                  <a:cubicBezTo>
                    <a:pt x="3547" y="1109"/>
                    <a:pt x="3421" y="950"/>
                    <a:pt x="3262" y="887"/>
                  </a:cubicBezTo>
                  <a:lnTo>
                    <a:pt x="95" y="0"/>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5"/>
            <p:cNvSpPr/>
            <p:nvPr/>
          </p:nvSpPr>
          <p:spPr>
            <a:xfrm>
              <a:off x="3638575" y="1416150"/>
              <a:ext cx="57825" cy="58600"/>
            </a:xfrm>
            <a:custGeom>
              <a:rect b="b" l="l" r="r" t="t"/>
              <a:pathLst>
                <a:path extrusionOk="0" h="2344" w="2313">
                  <a:moveTo>
                    <a:pt x="1679" y="0"/>
                  </a:moveTo>
                  <a:lnTo>
                    <a:pt x="1679" y="1679"/>
                  </a:lnTo>
                  <a:lnTo>
                    <a:pt x="412" y="1299"/>
                  </a:lnTo>
                  <a:cubicBezTo>
                    <a:pt x="392" y="1295"/>
                    <a:pt x="371" y="1293"/>
                    <a:pt x="351" y="1293"/>
                  </a:cubicBezTo>
                  <a:cubicBezTo>
                    <a:pt x="215" y="1293"/>
                    <a:pt x="87" y="1383"/>
                    <a:pt x="32" y="1520"/>
                  </a:cubicBezTo>
                  <a:cubicBezTo>
                    <a:pt x="1" y="1679"/>
                    <a:pt x="96" y="1837"/>
                    <a:pt x="254" y="1869"/>
                  </a:cubicBezTo>
                  <a:lnTo>
                    <a:pt x="1901" y="2344"/>
                  </a:lnTo>
                  <a:lnTo>
                    <a:pt x="1996" y="2344"/>
                  </a:lnTo>
                  <a:cubicBezTo>
                    <a:pt x="2059" y="2344"/>
                    <a:pt x="2091" y="2312"/>
                    <a:pt x="2186" y="2249"/>
                  </a:cubicBezTo>
                  <a:cubicBezTo>
                    <a:pt x="2249" y="2217"/>
                    <a:pt x="2312" y="2090"/>
                    <a:pt x="2312" y="2027"/>
                  </a:cubicBezTo>
                  <a:lnTo>
                    <a:pt x="2312" y="127"/>
                  </a:lnTo>
                  <a:lnTo>
                    <a:pt x="1679" y="0"/>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p:nvPr/>
          </p:nvSpPr>
          <p:spPr>
            <a:xfrm>
              <a:off x="3318725" y="1523025"/>
              <a:ext cx="42775" cy="26500"/>
            </a:xfrm>
            <a:custGeom>
              <a:rect b="b" l="l" r="r" t="t"/>
              <a:pathLst>
                <a:path extrusionOk="0" h="1060" w="1711">
                  <a:moveTo>
                    <a:pt x="1710" y="1"/>
                  </a:moveTo>
                  <a:lnTo>
                    <a:pt x="254" y="476"/>
                  </a:lnTo>
                  <a:cubicBezTo>
                    <a:pt x="127" y="507"/>
                    <a:pt x="32" y="634"/>
                    <a:pt x="0" y="761"/>
                  </a:cubicBezTo>
                  <a:cubicBezTo>
                    <a:pt x="0" y="922"/>
                    <a:pt x="137" y="1060"/>
                    <a:pt x="313" y="1060"/>
                  </a:cubicBezTo>
                  <a:cubicBezTo>
                    <a:pt x="345" y="1060"/>
                    <a:pt x="378" y="1055"/>
                    <a:pt x="412" y="1046"/>
                  </a:cubicBezTo>
                  <a:lnTo>
                    <a:pt x="1710" y="634"/>
                  </a:lnTo>
                  <a:lnTo>
                    <a:pt x="1710"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45"/>
          <p:cNvGrpSpPr/>
          <p:nvPr/>
        </p:nvGrpSpPr>
        <p:grpSpPr>
          <a:xfrm>
            <a:off x="7453652" y="2571744"/>
            <a:ext cx="970337" cy="955481"/>
            <a:chOff x="3930575" y="1867738"/>
            <a:chExt cx="361850" cy="506725"/>
          </a:xfrm>
        </p:grpSpPr>
        <p:sp>
          <p:nvSpPr>
            <p:cNvPr id="901" name="Google Shape;901;p45"/>
            <p:cNvSpPr/>
            <p:nvPr/>
          </p:nvSpPr>
          <p:spPr>
            <a:xfrm>
              <a:off x="4050925" y="1988863"/>
              <a:ext cx="85525" cy="247825"/>
            </a:xfrm>
            <a:custGeom>
              <a:rect b="b" l="l" r="r" t="t"/>
              <a:pathLst>
                <a:path extrusionOk="0" h="9913" w="3421">
                  <a:moveTo>
                    <a:pt x="507" y="0"/>
                  </a:moveTo>
                  <a:lnTo>
                    <a:pt x="507" y="2059"/>
                  </a:lnTo>
                  <a:cubicBezTo>
                    <a:pt x="507" y="2756"/>
                    <a:pt x="444" y="3421"/>
                    <a:pt x="285" y="4054"/>
                  </a:cubicBezTo>
                  <a:cubicBezTo>
                    <a:pt x="127" y="4687"/>
                    <a:pt x="0" y="5479"/>
                    <a:pt x="0" y="6303"/>
                  </a:cubicBezTo>
                  <a:cubicBezTo>
                    <a:pt x="0" y="7126"/>
                    <a:pt x="127" y="7918"/>
                    <a:pt x="285" y="8583"/>
                  </a:cubicBezTo>
                  <a:cubicBezTo>
                    <a:pt x="349" y="8931"/>
                    <a:pt x="444" y="9311"/>
                    <a:pt x="475" y="9723"/>
                  </a:cubicBezTo>
                  <a:cubicBezTo>
                    <a:pt x="475" y="9786"/>
                    <a:pt x="634" y="9913"/>
                    <a:pt x="634" y="9913"/>
                  </a:cubicBezTo>
                  <a:lnTo>
                    <a:pt x="2819" y="9913"/>
                  </a:lnTo>
                  <a:cubicBezTo>
                    <a:pt x="2819" y="9913"/>
                    <a:pt x="2946" y="9786"/>
                    <a:pt x="2946" y="9723"/>
                  </a:cubicBezTo>
                  <a:cubicBezTo>
                    <a:pt x="2977" y="9311"/>
                    <a:pt x="3041" y="8963"/>
                    <a:pt x="3136" y="8583"/>
                  </a:cubicBezTo>
                  <a:cubicBezTo>
                    <a:pt x="3294" y="7949"/>
                    <a:pt x="3421" y="7158"/>
                    <a:pt x="3421" y="6303"/>
                  </a:cubicBezTo>
                  <a:cubicBezTo>
                    <a:pt x="3421" y="5479"/>
                    <a:pt x="3294" y="4687"/>
                    <a:pt x="3136" y="4054"/>
                  </a:cubicBezTo>
                  <a:cubicBezTo>
                    <a:pt x="2977" y="3421"/>
                    <a:pt x="2882" y="2756"/>
                    <a:pt x="2882" y="2059"/>
                  </a:cubicBezTo>
                  <a:lnTo>
                    <a:pt x="28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5"/>
            <p:cNvSpPr/>
            <p:nvPr/>
          </p:nvSpPr>
          <p:spPr>
            <a:xfrm>
              <a:off x="4092875" y="1988863"/>
              <a:ext cx="43575" cy="247825"/>
            </a:xfrm>
            <a:custGeom>
              <a:rect b="b" l="l" r="r" t="t"/>
              <a:pathLst>
                <a:path extrusionOk="0" h="9913" w="1743">
                  <a:moveTo>
                    <a:pt x="1" y="0"/>
                  </a:moveTo>
                  <a:lnTo>
                    <a:pt x="1" y="887"/>
                  </a:lnTo>
                  <a:cubicBezTo>
                    <a:pt x="1" y="1552"/>
                    <a:pt x="64" y="2249"/>
                    <a:pt x="223" y="2851"/>
                  </a:cubicBezTo>
                  <a:cubicBezTo>
                    <a:pt x="381" y="3484"/>
                    <a:pt x="508" y="4276"/>
                    <a:pt x="508" y="5131"/>
                  </a:cubicBezTo>
                  <a:cubicBezTo>
                    <a:pt x="508" y="5954"/>
                    <a:pt x="381" y="6746"/>
                    <a:pt x="223" y="7379"/>
                  </a:cubicBezTo>
                  <a:cubicBezTo>
                    <a:pt x="96" y="8013"/>
                    <a:pt x="33" y="8646"/>
                    <a:pt x="33" y="9311"/>
                  </a:cubicBezTo>
                  <a:lnTo>
                    <a:pt x="33" y="9913"/>
                  </a:lnTo>
                  <a:lnTo>
                    <a:pt x="1141" y="9913"/>
                  </a:lnTo>
                  <a:cubicBezTo>
                    <a:pt x="1141" y="9913"/>
                    <a:pt x="1268" y="9786"/>
                    <a:pt x="1268" y="9723"/>
                  </a:cubicBezTo>
                  <a:cubicBezTo>
                    <a:pt x="1299" y="9311"/>
                    <a:pt x="1363" y="8963"/>
                    <a:pt x="1458" y="8583"/>
                  </a:cubicBezTo>
                  <a:cubicBezTo>
                    <a:pt x="1616" y="7949"/>
                    <a:pt x="1743" y="7158"/>
                    <a:pt x="1743" y="6303"/>
                  </a:cubicBezTo>
                  <a:cubicBezTo>
                    <a:pt x="1743" y="5479"/>
                    <a:pt x="1616" y="4687"/>
                    <a:pt x="1458" y="4054"/>
                  </a:cubicBezTo>
                  <a:cubicBezTo>
                    <a:pt x="1299" y="3421"/>
                    <a:pt x="1204" y="2756"/>
                    <a:pt x="1204" y="2059"/>
                  </a:cubicBezTo>
                  <a:lnTo>
                    <a:pt x="1204" y="0"/>
                  </a:lnTo>
                  <a:close/>
                </a:path>
              </a:pathLst>
            </a:custGeom>
            <a:solidFill>
              <a:srgbClr val="FC800D">
                <a:alpha val="53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p:nvPr/>
          </p:nvSpPr>
          <p:spPr>
            <a:xfrm>
              <a:off x="3979675" y="1899388"/>
              <a:ext cx="58600" cy="58625"/>
            </a:xfrm>
            <a:custGeom>
              <a:rect b="b" l="l" r="r" t="t"/>
              <a:pathLst>
                <a:path extrusionOk="0" h="2345" w="2344">
                  <a:moveTo>
                    <a:pt x="0" y="1"/>
                  </a:moveTo>
                  <a:lnTo>
                    <a:pt x="0" y="2344"/>
                  </a:lnTo>
                  <a:lnTo>
                    <a:pt x="2344" y="2344"/>
                  </a:lnTo>
                  <a:lnTo>
                    <a:pt x="23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5"/>
            <p:cNvSpPr/>
            <p:nvPr/>
          </p:nvSpPr>
          <p:spPr>
            <a:xfrm>
              <a:off x="3980450" y="1899388"/>
              <a:ext cx="58625" cy="58625"/>
            </a:xfrm>
            <a:custGeom>
              <a:rect b="b" l="l" r="r" t="t"/>
              <a:pathLst>
                <a:path extrusionOk="0" h="2345" w="2345">
                  <a:moveTo>
                    <a:pt x="1236" y="1"/>
                  </a:moveTo>
                  <a:lnTo>
                    <a:pt x="1236" y="1268"/>
                  </a:lnTo>
                  <a:cubicBezTo>
                    <a:pt x="1236" y="1489"/>
                    <a:pt x="1046" y="1711"/>
                    <a:pt x="793" y="1711"/>
                  </a:cubicBezTo>
                  <a:lnTo>
                    <a:pt x="1" y="1711"/>
                  </a:lnTo>
                  <a:lnTo>
                    <a:pt x="1" y="2344"/>
                  </a:lnTo>
                  <a:lnTo>
                    <a:pt x="2344" y="2344"/>
                  </a:lnTo>
                  <a:lnTo>
                    <a:pt x="2344" y="1"/>
                  </a:ln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p:nvPr/>
          </p:nvSpPr>
          <p:spPr>
            <a:xfrm>
              <a:off x="3930575" y="1887513"/>
              <a:ext cx="61000" cy="82375"/>
            </a:xfrm>
            <a:custGeom>
              <a:rect b="b" l="l" r="r" t="t"/>
              <a:pathLst>
                <a:path extrusionOk="0" h="3295" w="2440">
                  <a:moveTo>
                    <a:pt x="317" y="1"/>
                  </a:moveTo>
                  <a:cubicBezTo>
                    <a:pt x="159" y="1"/>
                    <a:pt x="1" y="159"/>
                    <a:pt x="1" y="318"/>
                  </a:cubicBezTo>
                  <a:lnTo>
                    <a:pt x="1" y="2978"/>
                  </a:lnTo>
                  <a:cubicBezTo>
                    <a:pt x="1" y="3136"/>
                    <a:pt x="159" y="3294"/>
                    <a:pt x="317" y="3294"/>
                  </a:cubicBezTo>
                  <a:lnTo>
                    <a:pt x="1458" y="3294"/>
                  </a:lnTo>
                  <a:cubicBezTo>
                    <a:pt x="1806" y="3294"/>
                    <a:pt x="2123" y="3073"/>
                    <a:pt x="2281" y="2851"/>
                  </a:cubicBezTo>
                  <a:lnTo>
                    <a:pt x="2154" y="2503"/>
                  </a:lnTo>
                  <a:lnTo>
                    <a:pt x="2439" y="2186"/>
                  </a:lnTo>
                  <a:lnTo>
                    <a:pt x="2439" y="983"/>
                  </a:lnTo>
                  <a:cubicBezTo>
                    <a:pt x="2439" y="444"/>
                    <a:pt x="1996" y="1"/>
                    <a:pt x="1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p:nvPr/>
          </p:nvSpPr>
          <p:spPr>
            <a:xfrm>
              <a:off x="3930575" y="1887513"/>
              <a:ext cx="61000" cy="82375"/>
            </a:xfrm>
            <a:custGeom>
              <a:rect b="b" l="l" r="r" t="t"/>
              <a:pathLst>
                <a:path extrusionOk="0" h="3295" w="2440">
                  <a:moveTo>
                    <a:pt x="1489" y="1"/>
                  </a:moveTo>
                  <a:lnTo>
                    <a:pt x="1489" y="128"/>
                  </a:lnTo>
                  <a:lnTo>
                    <a:pt x="1489" y="1933"/>
                  </a:lnTo>
                  <a:cubicBezTo>
                    <a:pt x="1489" y="2218"/>
                    <a:pt x="1299" y="2408"/>
                    <a:pt x="1014" y="2408"/>
                  </a:cubicBezTo>
                  <a:lnTo>
                    <a:pt x="1" y="2408"/>
                  </a:lnTo>
                  <a:lnTo>
                    <a:pt x="1" y="2978"/>
                  </a:lnTo>
                  <a:cubicBezTo>
                    <a:pt x="1" y="3136"/>
                    <a:pt x="159" y="3294"/>
                    <a:pt x="317" y="3294"/>
                  </a:cubicBezTo>
                  <a:lnTo>
                    <a:pt x="1458" y="3294"/>
                  </a:lnTo>
                  <a:cubicBezTo>
                    <a:pt x="1996" y="3294"/>
                    <a:pt x="2439" y="2851"/>
                    <a:pt x="2439" y="2281"/>
                  </a:cubicBezTo>
                  <a:lnTo>
                    <a:pt x="2439" y="983"/>
                  </a:lnTo>
                  <a:cubicBezTo>
                    <a:pt x="2439" y="444"/>
                    <a:pt x="1996" y="1"/>
                    <a:pt x="1489"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p:nvPr/>
          </p:nvSpPr>
          <p:spPr>
            <a:xfrm>
              <a:off x="4026375" y="1867738"/>
              <a:ext cx="265250" cy="135400"/>
            </a:xfrm>
            <a:custGeom>
              <a:rect b="b" l="l" r="r" t="t"/>
              <a:pathLst>
                <a:path extrusionOk="0" h="5416" w="10610">
                  <a:moveTo>
                    <a:pt x="476" y="0"/>
                  </a:moveTo>
                  <a:cubicBezTo>
                    <a:pt x="191" y="0"/>
                    <a:pt x="1" y="190"/>
                    <a:pt x="1" y="475"/>
                  </a:cubicBezTo>
                  <a:lnTo>
                    <a:pt x="1" y="4940"/>
                  </a:lnTo>
                  <a:cubicBezTo>
                    <a:pt x="1" y="5225"/>
                    <a:pt x="191" y="5415"/>
                    <a:pt x="476" y="5415"/>
                  </a:cubicBezTo>
                  <a:lnTo>
                    <a:pt x="5036" y="5415"/>
                  </a:lnTo>
                  <a:cubicBezTo>
                    <a:pt x="5289" y="5415"/>
                    <a:pt x="5511" y="5225"/>
                    <a:pt x="5511" y="4940"/>
                  </a:cubicBezTo>
                  <a:lnTo>
                    <a:pt x="5511" y="2597"/>
                  </a:lnTo>
                  <a:cubicBezTo>
                    <a:pt x="5511" y="2280"/>
                    <a:pt x="5764" y="2027"/>
                    <a:pt x="6081" y="2027"/>
                  </a:cubicBezTo>
                  <a:lnTo>
                    <a:pt x="6810" y="2027"/>
                  </a:lnTo>
                  <a:cubicBezTo>
                    <a:pt x="8108" y="2027"/>
                    <a:pt x="9216" y="2882"/>
                    <a:pt x="9628" y="4085"/>
                  </a:cubicBezTo>
                  <a:cubicBezTo>
                    <a:pt x="9660" y="4149"/>
                    <a:pt x="9723" y="4244"/>
                    <a:pt x="9818" y="4244"/>
                  </a:cubicBezTo>
                  <a:lnTo>
                    <a:pt x="10420" y="4244"/>
                  </a:lnTo>
                  <a:cubicBezTo>
                    <a:pt x="10515" y="4244"/>
                    <a:pt x="10610" y="4149"/>
                    <a:pt x="10610" y="4022"/>
                  </a:cubicBezTo>
                  <a:lnTo>
                    <a:pt x="10610" y="3769"/>
                  </a:lnTo>
                  <a:cubicBezTo>
                    <a:pt x="10610" y="1710"/>
                    <a:pt x="8931" y="0"/>
                    <a:pt x="6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p:nvPr/>
          </p:nvSpPr>
          <p:spPr>
            <a:xfrm>
              <a:off x="4026375" y="1895438"/>
              <a:ext cx="209850" cy="106900"/>
            </a:xfrm>
            <a:custGeom>
              <a:rect b="b" l="l" r="r" t="t"/>
              <a:pathLst>
                <a:path extrusionOk="0" h="4276" w="8394">
                  <a:moveTo>
                    <a:pt x="5226" y="1"/>
                  </a:moveTo>
                  <a:cubicBezTo>
                    <a:pt x="4909" y="1"/>
                    <a:pt x="4624" y="286"/>
                    <a:pt x="4624" y="602"/>
                  </a:cubicBezTo>
                  <a:lnTo>
                    <a:pt x="4624" y="2914"/>
                  </a:lnTo>
                  <a:cubicBezTo>
                    <a:pt x="4624" y="3199"/>
                    <a:pt x="4434" y="3389"/>
                    <a:pt x="4149" y="3389"/>
                  </a:cubicBezTo>
                  <a:lnTo>
                    <a:pt x="1" y="3389"/>
                  </a:lnTo>
                  <a:lnTo>
                    <a:pt x="1" y="3801"/>
                  </a:lnTo>
                  <a:cubicBezTo>
                    <a:pt x="1" y="4086"/>
                    <a:pt x="191" y="4276"/>
                    <a:pt x="476" y="4276"/>
                  </a:cubicBezTo>
                  <a:lnTo>
                    <a:pt x="5036" y="4276"/>
                  </a:lnTo>
                  <a:cubicBezTo>
                    <a:pt x="5289" y="4276"/>
                    <a:pt x="5511" y="4086"/>
                    <a:pt x="5511" y="3801"/>
                  </a:cubicBezTo>
                  <a:lnTo>
                    <a:pt x="5511" y="1457"/>
                  </a:lnTo>
                  <a:cubicBezTo>
                    <a:pt x="5511" y="1141"/>
                    <a:pt x="5764" y="856"/>
                    <a:pt x="6081" y="856"/>
                  </a:cubicBezTo>
                  <a:lnTo>
                    <a:pt x="6810" y="856"/>
                  </a:lnTo>
                  <a:cubicBezTo>
                    <a:pt x="7411" y="856"/>
                    <a:pt x="7950" y="1014"/>
                    <a:pt x="8393" y="1331"/>
                  </a:cubicBezTo>
                  <a:cubicBezTo>
                    <a:pt x="7886" y="539"/>
                    <a:pt x="6968" y="1"/>
                    <a:pt x="5923" y="1"/>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p:nvPr/>
          </p:nvSpPr>
          <p:spPr>
            <a:xfrm>
              <a:off x="4252025" y="1883563"/>
              <a:ext cx="40400" cy="88700"/>
            </a:xfrm>
            <a:custGeom>
              <a:rect b="b" l="l" r="r" t="t"/>
              <a:pathLst>
                <a:path extrusionOk="0" h="3548" w="1616">
                  <a:moveTo>
                    <a:pt x="0" y="0"/>
                  </a:moveTo>
                  <a:cubicBezTo>
                    <a:pt x="444" y="602"/>
                    <a:pt x="697" y="1331"/>
                    <a:pt x="697" y="2186"/>
                  </a:cubicBezTo>
                  <a:lnTo>
                    <a:pt x="697" y="2439"/>
                  </a:lnTo>
                  <a:cubicBezTo>
                    <a:pt x="697" y="2566"/>
                    <a:pt x="634" y="2661"/>
                    <a:pt x="507" y="2661"/>
                  </a:cubicBezTo>
                  <a:lnTo>
                    <a:pt x="285" y="2661"/>
                  </a:lnTo>
                  <a:cubicBezTo>
                    <a:pt x="444" y="2882"/>
                    <a:pt x="539" y="3136"/>
                    <a:pt x="634" y="3389"/>
                  </a:cubicBezTo>
                  <a:cubicBezTo>
                    <a:pt x="665" y="3484"/>
                    <a:pt x="760" y="3547"/>
                    <a:pt x="824" y="3547"/>
                  </a:cubicBezTo>
                  <a:lnTo>
                    <a:pt x="1426" y="3547"/>
                  </a:lnTo>
                  <a:cubicBezTo>
                    <a:pt x="1552" y="3547"/>
                    <a:pt x="1616" y="3484"/>
                    <a:pt x="1616" y="3357"/>
                  </a:cubicBezTo>
                  <a:lnTo>
                    <a:pt x="1616" y="3072"/>
                  </a:lnTo>
                  <a:cubicBezTo>
                    <a:pt x="1552" y="1806"/>
                    <a:pt x="950" y="697"/>
                    <a:pt x="0" y="0"/>
                  </a:cubicBezTo>
                  <a:close/>
                </a:path>
              </a:pathLst>
            </a:custGeom>
            <a:solidFill>
              <a:srgbClr val="373331">
                <a:alpha val="145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p:nvPr/>
          </p:nvSpPr>
          <p:spPr>
            <a:xfrm>
              <a:off x="4054875" y="1904938"/>
              <a:ext cx="75250" cy="45950"/>
            </a:xfrm>
            <a:custGeom>
              <a:rect b="b" l="l" r="r" t="t"/>
              <a:pathLst>
                <a:path extrusionOk="0" h="1838" w="3010">
                  <a:moveTo>
                    <a:pt x="1521" y="602"/>
                  </a:moveTo>
                  <a:cubicBezTo>
                    <a:pt x="2091" y="602"/>
                    <a:pt x="2408" y="856"/>
                    <a:pt x="2408" y="919"/>
                  </a:cubicBezTo>
                  <a:cubicBezTo>
                    <a:pt x="2408" y="1014"/>
                    <a:pt x="2091" y="1236"/>
                    <a:pt x="1521" y="1236"/>
                  </a:cubicBezTo>
                  <a:cubicBezTo>
                    <a:pt x="919" y="1236"/>
                    <a:pt x="603" y="1014"/>
                    <a:pt x="603" y="919"/>
                  </a:cubicBezTo>
                  <a:cubicBezTo>
                    <a:pt x="603" y="856"/>
                    <a:pt x="919" y="602"/>
                    <a:pt x="1521" y="602"/>
                  </a:cubicBezTo>
                  <a:close/>
                  <a:moveTo>
                    <a:pt x="1521" y="1"/>
                  </a:moveTo>
                  <a:cubicBezTo>
                    <a:pt x="666" y="1"/>
                    <a:pt x="1" y="412"/>
                    <a:pt x="1" y="919"/>
                  </a:cubicBezTo>
                  <a:cubicBezTo>
                    <a:pt x="1" y="1426"/>
                    <a:pt x="634" y="1837"/>
                    <a:pt x="1521" y="1837"/>
                  </a:cubicBezTo>
                  <a:cubicBezTo>
                    <a:pt x="2376" y="1837"/>
                    <a:pt x="3009" y="1489"/>
                    <a:pt x="3009" y="919"/>
                  </a:cubicBezTo>
                  <a:cubicBezTo>
                    <a:pt x="3009" y="412"/>
                    <a:pt x="2344" y="1"/>
                    <a:pt x="15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p:nvPr/>
          </p:nvSpPr>
          <p:spPr>
            <a:xfrm>
              <a:off x="4051725" y="2231913"/>
              <a:ext cx="83950" cy="142550"/>
            </a:xfrm>
            <a:custGeom>
              <a:rect b="b" l="l" r="r" t="t"/>
              <a:pathLst>
                <a:path extrusionOk="0" h="5702" w="3358">
                  <a:moveTo>
                    <a:pt x="443" y="1"/>
                  </a:moveTo>
                  <a:cubicBezTo>
                    <a:pt x="475" y="286"/>
                    <a:pt x="475" y="539"/>
                    <a:pt x="475" y="824"/>
                  </a:cubicBezTo>
                  <a:lnTo>
                    <a:pt x="475" y="2408"/>
                  </a:lnTo>
                  <a:cubicBezTo>
                    <a:pt x="475" y="3073"/>
                    <a:pt x="412" y="3706"/>
                    <a:pt x="253" y="4403"/>
                  </a:cubicBezTo>
                  <a:lnTo>
                    <a:pt x="95" y="5068"/>
                  </a:lnTo>
                  <a:cubicBezTo>
                    <a:pt x="0" y="5385"/>
                    <a:pt x="253" y="5701"/>
                    <a:pt x="570" y="5701"/>
                  </a:cubicBezTo>
                  <a:lnTo>
                    <a:pt x="2819" y="5701"/>
                  </a:lnTo>
                  <a:cubicBezTo>
                    <a:pt x="3135" y="5701"/>
                    <a:pt x="3357" y="5385"/>
                    <a:pt x="3294" y="5068"/>
                  </a:cubicBezTo>
                  <a:lnTo>
                    <a:pt x="3135" y="4403"/>
                  </a:lnTo>
                  <a:cubicBezTo>
                    <a:pt x="2977" y="3769"/>
                    <a:pt x="2882" y="3073"/>
                    <a:pt x="2882" y="2408"/>
                  </a:cubicBezTo>
                  <a:lnTo>
                    <a:pt x="2882" y="824"/>
                  </a:lnTo>
                  <a:cubicBezTo>
                    <a:pt x="2850" y="539"/>
                    <a:pt x="2914" y="286"/>
                    <a:pt x="29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p:nvPr/>
          </p:nvSpPr>
          <p:spPr>
            <a:xfrm>
              <a:off x="4051725" y="2231138"/>
              <a:ext cx="84725" cy="142525"/>
            </a:xfrm>
            <a:custGeom>
              <a:rect b="b" l="l" r="r" t="t"/>
              <a:pathLst>
                <a:path extrusionOk="0" h="5701" w="3389">
                  <a:moveTo>
                    <a:pt x="1679" y="0"/>
                  </a:moveTo>
                  <a:lnTo>
                    <a:pt x="1679" y="1172"/>
                  </a:lnTo>
                  <a:cubicBezTo>
                    <a:pt x="1679" y="1837"/>
                    <a:pt x="1742" y="2470"/>
                    <a:pt x="1900" y="3167"/>
                  </a:cubicBezTo>
                  <a:lnTo>
                    <a:pt x="2059" y="3832"/>
                  </a:lnTo>
                  <a:cubicBezTo>
                    <a:pt x="2154" y="4149"/>
                    <a:pt x="1900" y="4465"/>
                    <a:pt x="1584" y="4465"/>
                  </a:cubicBezTo>
                  <a:lnTo>
                    <a:pt x="253" y="4465"/>
                  </a:lnTo>
                  <a:lnTo>
                    <a:pt x="95" y="5067"/>
                  </a:lnTo>
                  <a:cubicBezTo>
                    <a:pt x="0" y="5384"/>
                    <a:pt x="253" y="5701"/>
                    <a:pt x="570" y="5701"/>
                  </a:cubicBezTo>
                  <a:lnTo>
                    <a:pt x="2819" y="5701"/>
                  </a:lnTo>
                  <a:cubicBezTo>
                    <a:pt x="3135" y="5701"/>
                    <a:pt x="3389" y="5384"/>
                    <a:pt x="3294" y="5067"/>
                  </a:cubicBezTo>
                  <a:lnTo>
                    <a:pt x="3135" y="4370"/>
                  </a:lnTo>
                  <a:cubicBezTo>
                    <a:pt x="2977" y="3737"/>
                    <a:pt x="2914" y="3072"/>
                    <a:pt x="2914" y="2407"/>
                  </a:cubicBezTo>
                  <a:lnTo>
                    <a:pt x="2914" y="824"/>
                  </a:lnTo>
                  <a:cubicBezTo>
                    <a:pt x="2914" y="539"/>
                    <a:pt x="2914" y="253"/>
                    <a:pt x="2945" y="0"/>
                  </a:cubicBezTo>
                  <a:close/>
                </a:path>
              </a:pathLst>
            </a:custGeom>
            <a:solidFill>
              <a:srgbClr val="000000">
                <a:alpha val="5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Subject for Elementary - 2nd Grade: Inventions &amp; Simple Machines by Slidesgo">
  <a:themeElements>
    <a:clrScheme name="Simple Light">
      <a:dk1>
        <a:srgbClr val="1D2947"/>
      </a:dk1>
      <a:lt1>
        <a:srgbClr val="374D87"/>
      </a:lt1>
      <a:dk2>
        <a:srgbClr val="CCD2E0"/>
      </a:dk2>
      <a:lt2>
        <a:srgbClr val="5270C6"/>
      </a:lt2>
      <a:accent1>
        <a:srgbClr val="5B7FD1"/>
      </a:accent1>
      <a:accent2>
        <a:srgbClr val="4CB8D4"/>
      </a:accent2>
      <a:accent3>
        <a:srgbClr val="FC800D"/>
      </a:accent3>
      <a:accent4>
        <a:srgbClr val="F7B200"/>
      </a:accent4>
      <a:accent5>
        <a:srgbClr val="F0D14A"/>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